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71" r:id="rId1"/>
  </p:sldMasterIdLst>
  <p:notesMasterIdLst>
    <p:notesMasterId r:id="rId4"/>
  </p:notesMasterIdLst>
  <p:sldIdLst>
    <p:sldId id="266" r:id="rId2"/>
    <p:sldId id="267" r:id="rId3"/>
  </p:sldIdLst>
  <p:sldSz cx="15047913" cy="10620375"/>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5" userDrawn="1">
          <p15:clr>
            <a:srgbClr val="A4A3A4"/>
          </p15:clr>
        </p15:guide>
        <p15:guide id="2" pos="47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C00"/>
    <a:srgbClr val="A4723A"/>
    <a:srgbClr val="EB6DA5"/>
    <a:srgbClr val="3E3A39"/>
    <a:srgbClr val="EB69A5"/>
    <a:srgbClr val="7EBF41"/>
    <a:srgbClr val="BA501F"/>
    <a:srgbClr val="906E30"/>
    <a:srgbClr val="664724"/>
    <a:srgbClr val="6452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5" autoAdjust="0"/>
    <p:restoredTop sz="94660"/>
  </p:normalViewPr>
  <p:slideViewPr>
    <p:cSldViewPr snapToGrid="0">
      <p:cViewPr varScale="1">
        <p:scale>
          <a:sx n="47" d="100"/>
          <a:sy n="47" d="100"/>
        </p:scale>
        <p:origin x="1176" y="288"/>
      </p:cViewPr>
      <p:guideLst>
        <p:guide orient="horz" pos="3345"/>
        <p:guide pos="47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0"/>
            <a:ext cx="4301543" cy="341064"/>
          </a:xfrm>
          <a:prstGeom prst="rect">
            <a:avLst/>
          </a:prstGeom>
        </p:spPr>
        <p:txBody>
          <a:bodyPr vert="horz" lIns="91409" tIns="45705" rIns="91409" bIns="45705" rtlCol="0"/>
          <a:lstStyle>
            <a:lvl1pPr algn="l">
              <a:defRPr sz="1100"/>
            </a:lvl1pPr>
          </a:lstStyle>
          <a:p>
            <a:endParaRPr kumimoji="1" lang="ja-JP" altLang="en-US"/>
          </a:p>
        </p:txBody>
      </p:sp>
      <p:sp>
        <p:nvSpPr>
          <p:cNvPr id="3" name="日付プレースホルダー 2"/>
          <p:cNvSpPr>
            <a:spLocks noGrp="1"/>
          </p:cNvSpPr>
          <p:nvPr>
            <p:ph type="dt" idx="1"/>
          </p:nvPr>
        </p:nvSpPr>
        <p:spPr>
          <a:xfrm>
            <a:off x="5622808" y="0"/>
            <a:ext cx="4301543" cy="341064"/>
          </a:xfrm>
          <a:prstGeom prst="rect">
            <a:avLst/>
          </a:prstGeom>
        </p:spPr>
        <p:txBody>
          <a:bodyPr vert="horz" lIns="91409" tIns="45705" rIns="91409" bIns="45705" rtlCol="0"/>
          <a:lstStyle>
            <a:lvl1pPr algn="r">
              <a:defRPr sz="1100"/>
            </a:lvl1pPr>
          </a:lstStyle>
          <a:p>
            <a:fld id="{70F99883-74AE-4A2C-81B7-5B86A08198C0}" type="datetimeFigureOut">
              <a:rPr kumimoji="1" lang="ja-JP" altLang="en-US" smtClean="0"/>
              <a:pPr/>
              <a:t>2020/5/20</a:t>
            </a:fld>
            <a:endParaRPr kumimoji="1" lang="ja-JP" altLang="en-US"/>
          </a:p>
        </p:txBody>
      </p:sp>
      <p:sp>
        <p:nvSpPr>
          <p:cNvPr id="4" name="スライド イメージ プレースホルダー 3"/>
          <p:cNvSpPr>
            <a:spLocks noGrp="1" noRot="1" noChangeAspect="1"/>
          </p:cNvSpPr>
          <p:nvPr>
            <p:ph type="sldImg" idx="2"/>
          </p:nvPr>
        </p:nvSpPr>
        <p:spPr>
          <a:xfrm>
            <a:off x="3338513" y="849313"/>
            <a:ext cx="3249612" cy="2293937"/>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ー 4"/>
          <p:cNvSpPr>
            <a:spLocks noGrp="1"/>
          </p:cNvSpPr>
          <p:nvPr>
            <p:ph type="body" sz="quarter" idx="3"/>
          </p:nvPr>
        </p:nvSpPr>
        <p:spPr>
          <a:xfrm>
            <a:off x="992665" y="3271382"/>
            <a:ext cx="7941310" cy="2676584"/>
          </a:xfrm>
          <a:prstGeom prst="rect">
            <a:avLst/>
          </a:prstGeom>
        </p:spPr>
        <p:txBody>
          <a:bodyPr vert="horz" lIns="91409" tIns="45705" rIns="91409" bIns="4570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9" y="6456613"/>
            <a:ext cx="4301543" cy="341063"/>
          </a:xfrm>
          <a:prstGeom prst="rect">
            <a:avLst/>
          </a:prstGeom>
        </p:spPr>
        <p:txBody>
          <a:bodyPr vert="horz" lIns="91409" tIns="45705" rIns="91409" bIns="45705"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5622808" y="6456613"/>
            <a:ext cx="4301543" cy="341063"/>
          </a:xfrm>
          <a:prstGeom prst="rect">
            <a:avLst/>
          </a:prstGeom>
        </p:spPr>
        <p:txBody>
          <a:bodyPr vert="horz" lIns="91409" tIns="45705" rIns="91409" bIns="45705" rtlCol="0" anchor="b"/>
          <a:lstStyle>
            <a:lvl1pPr algn="r">
              <a:defRPr sz="1100"/>
            </a:lvl1pPr>
          </a:lstStyle>
          <a:p>
            <a:fld id="{ACD93CC5-A9B8-46A1-B8C3-70AA73E05DA2}" type="slidenum">
              <a:rPr kumimoji="1" lang="ja-JP" altLang="en-US" smtClean="0"/>
              <a:pPr/>
              <a:t>‹#›</a:t>
            </a:fld>
            <a:endParaRPr kumimoji="1" lang="ja-JP" altLang="en-US"/>
          </a:p>
        </p:txBody>
      </p:sp>
    </p:spTree>
    <p:extLst>
      <p:ext uri="{BB962C8B-B14F-4D97-AF65-F5344CB8AC3E}">
        <p14:creationId xmlns:p14="http://schemas.microsoft.com/office/powerpoint/2010/main" val="3670022972"/>
      </p:ext>
    </p:extLst>
  </p:cSld>
  <p:clrMap bg1="lt1" tx1="dk1" bg2="lt2" tx2="dk2" accent1="accent1" accent2="accent2" accent3="accent3" accent4="accent4" accent5="accent5" accent6="accent6" hlink="hlink" folHlink="folHlink"/>
  <p:notesStyle>
    <a:lvl1pPr marL="0" algn="l" defTabSz="1008867" rtl="0" eaLnBrk="1" latinLnBrk="0" hangingPunct="1">
      <a:defRPr kumimoji="1" sz="1324" kern="1200">
        <a:solidFill>
          <a:schemeClr val="tx1"/>
        </a:solidFill>
        <a:latin typeface="+mn-lt"/>
        <a:ea typeface="+mn-ea"/>
        <a:cs typeface="+mn-cs"/>
      </a:defRPr>
    </a:lvl1pPr>
    <a:lvl2pPr marL="504433" algn="l" defTabSz="1008867" rtl="0" eaLnBrk="1" latinLnBrk="0" hangingPunct="1">
      <a:defRPr kumimoji="1" sz="1324" kern="1200">
        <a:solidFill>
          <a:schemeClr val="tx1"/>
        </a:solidFill>
        <a:latin typeface="+mn-lt"/>
        <a:ea typeface="+mn-ea"/>
        <a:cs typeface="+mn-cs"/>
      </a:defRPr>
    </a:lvl2pPr>
    <a:lvl3pPr marL="1008867" algn="l" defTabSz="1008867" rtl="0" eaLnBrk="1" latinLnBrk="0" hangingPunct="1">
      <a:defRPr kumimoji="1" sz="1324" kern="1200">
        <a:solidFill>
          <a:schemeClr val="tx1"/>
        </a:solidFill>
        <a:latin typeface="+mn-lt"/>
        <a:ea typeface="+mn-ea"/>
        <a:cs typeface="+mn-cs"/>
      </a:defRPr>
    </a:lvl3pPr>
    <a:lvl4pPr marL="1513300" algn="l" defTabSz="1008867" rtl="0" eaLnBrk="1" latinLnBrk="0" hangingPunct="1">
      <a:defRPr kumimoji="1" sz="1324" kern="1200">
        <a:solidFill>
          <a:schemeClr val="tx1"/>
        </a:solidFill>
        <a:latin typeface="+mn-lt"/>
        <a:ea typeface="+mn-ea"/>
        <a:cs typeface="+mn-cs"/>
      </a:defRPr>
    </a:lvl4pPr>
    <a:lvl5pPr marL="2017735" algn="l" defTabSz="1008867" rtl="0" eaLnBrk="1" latinLnBrk="0" hangingPunct="1">
      <a:defRPr kumimoji="1" sz="1324" kern="1200">
        <a:solidFill>
          <a:schemeClr val="tx1"/>
        </a:solidFill>
        <a:latin typeface="+mn-lt"/>
        <a:ea typeface="+mn-ea"/>
        <a:cs typeface="+mn-cs"/>
      </a:defRPr>
    </a:lvl5pPr>
    <a:lvl6pPr marL="2522167" algn="l" defTabSz="1008867" rtl="0" eaLnBrk="1" latinLnBrk="0" hangingPunct="1">
      <a:defRPr kumimoji="1" sz="1324" kern="1200">
        <a:solidFill>
          <a:schemeClr val="tx1"/>
        </a:solidFill>
        <a:latin typeface="+mn-lt"/>
        <a:ea typeface="+mn-ea"/>
        <a:cs typeface="+mn-cs"/>
      </a:defRPr>
    </a:lvl6pPr>
    <a:lvl7pPr marL="3026602" algn="l" defTabSz="1008867" rtl="0" eaLnBrk="1" latinLnBrk="0" hangingPunct="1">
      <a:defRPr kumimoji="1" sz="1324" kern="1200">
        <a:solidFill>
          <a:schemeClr val="tx1"/>
        </a:solidFill>
        <a:latin typeface="+mn-lt"/>
        <a:ea typeface="+mn-ea"/>
        <a:cs typeface="+mn-cs"/>
      </a:defRPr>
    </a:lvl7pPr>
    <a:lvl8pPr marL="3531035" algn="l" defTabSz="1008867" rtl="0" eaLnBrk="1" latinLnBrk="0" hangingPunct="1">
      <a:defRPr kumimoji="1" sz="1324" kern="1200">
        <a:solidFill>
          <a:schemeClr val="tx1"/>
        </a:solidFill>
        <a:latin typeface="+mn-lt"/>
        <a:ea typeface="+mn-ea"/>
        <a:cs typeface="+mn-cs"/>
      </a:defRPr>
    </a:lvl8pPr>
    <a:lvl9pPr marL="4035469" algn="l" defTabSz="1008867" rtl="0" eaLnBrk="1" latinLnBrk="0" hangingPunct="1">
      <a:defRPr kumimoji="1" sz="132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28594" y="1738104"/>
            <a:ext cx="12790726" cy="3697464"/>
          </a:xfrm>
        </p:spPr>
        <p:txBody>
          <a:bodyPr anchor="b"/>
          <a:lstStyle>
            <a:lvl1pPr algn="ctr">
              <a:defRPr sz="9292"/>
            </a:lvl1pPr>
          </a:lstStyle>
          <a:p>
            <a:r>
              <a:rPr lang="ja-JP" altLang="en-US"/>
              <a:t>マスター タイトルの書式設定</a:t>
            </a:r>
            <a:endParaRPr lang="en-US" dirty="0"/>
          </a:p>
        </p:txBody>
      </p:sp>
      <p:sp>
        <p:nvSpPr>
          <p:cNvPr id="3" name="Subtitle 2"/>
          <p:cNvSpPr>
            <a:spLocks noGrp="1"/>
          </p:cNvSpPr>
          <p:nvPr>
            <p:ph type="subTitle" idx="1"/>
          </p:nvPr>
        </p:nvSpPr>
        <p:spPr>
          <a:xfrm>
            <a:off x="1880989" y="5578156"/>
            <a:ext cx="11285935" cy="2564131"/>
          </a:xfrm>
        </p:spPr>
        <p:txBody>
          <a:bodyPr/>
          <a:lstStyle>
            <a:lvl1pPr marL="0" indent="0" algn="ctr">
              <a:buNone/>
              <a:defRPr sz="3717"/>
            </a:lvl1pPr>
            <a:lvl2pPr marL="708020" indent="0" algn="ctr">
              <a:buNone/>
              <a:defRPr sz="3097"/>
            </a:lvl2pPr>
            <a:lvl3pPr marL="1416040" indent="0" algn="ctr">
              <a:buNone/>
              <a:defRPr sz="2787"/>
            </a:lvl3pPr>
            <a:lvl4pPr marL="2124060" indent="0" algn="ctr">
              <a:buNone/>
              <a:defRPr sz="2478"/>
            </a:lvl4pPr>
            <a:lvl5pPr marL="2832080" indent="0" algn="ctr">
              <a:buNone/>
              <a:defRPr sz="2478"/>
            </a:lvl5pPr>
            <a:lvl6pPr marL="3540100" indent="0" algn="ctr">
              <a:buNone/>
              <a:defRPr sz="2478"/>
            </a:lvl6pPr>
            <a:lvl7pPr marL="4248120" indent="0" algn="ctr">
              <a:buNone/>
              <a:defRPr sz="2478"/>
            </a:lvl7pPr>
            <a:lvl8pPr marL="4956139" indent="0" algn="ctr">
              <a:buNone/>
              <a:defRPr sz="2478"/>
            </a:lvl8pPr>
            <a:lvl9pPr marL="5664159" indent="0" algn="ctr">
              <a:buNone/>
              <a:defRPr sz="2478"/>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694A3B7E-DD21-4048-88F3-59665D8E8CDB}" type="datetimeFigureOut">
              <a:rPr lang="en-US" smtClean="0">
                <a:solidFill>
                  <a:prstClr val="black">
                    <a:tint val="75000"/>
                  </a:prstClr>
                </a:solidFill>
              </a:rPr>
              <a:pPr>
                <a:defRPr/>
              </a:pPr>
              <a:t>5/20/2020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4903F17-9641-4B84-A974-7D55D06F189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684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0698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68664" y="565437"/>
            <a:ext cx="3244706" cy="90002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4545" y="565437"/>
            <a:ext cx="9546020" cy="90002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C64D20DD-EE55-4DDE-BB8B-8D151B9371C9}" type="datetimeFigureOut">
              <a:rPr lang="en-US" smtClean="0">
                <a:solidFill>
                  <a:prstClr val="black">
                    <a:tint val="75000"/>
                  </a:prstClr>
                </a:solidFill>
              </a:rPr>
              <a:pPr>
                <a:defRPr/>
              </a:pPr>
              <a:t>5/20/2020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F60586A-009D-4946-86B1-6BEB0D580BF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6201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36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6AE7DE13-46BE-4B37-9FBB-8FA2A87D7224}" type="datetimeFigureOut">
              <a:rPr lang="en-US" smtClean="0">
                <a:solidFill>
                  <a:prstClr val="black">
                    <a:tint val="75000"/>
                  </a:prstClr>
                </a:solidFill>
              </a:rPr>
              <a:pPr>
                <a:defRPr/>
              </a:pPr>
              <a:t>5/20/2020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A7FC707-0A99-4B85-9C38-B64E72987C1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000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26707" y="2647722"/>
            <a:ext cx="12978825" cy="4417780"/>
          </a:xfrm>
        </p:spPr>
        <p:txBody>
          <a:bodyPr anchor="b"/>
          <a:lstStyle>
            <a:lvl1pPr>
              <a:defRPr sz="9292"/>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26707" y="7107296"/>
            <a:ext cx="12978825" cy="2323206"/>
          </a:xfrm>
        </p:spPr>
        <p:txBody>
          <a:bodyPr/>
          <a:lstStyle>
            <a:lvl1pPr marL="0" indent="0">
              <a:buNone/>
              <a:defRPr sz="3717">
                <a:solidFill>
                  <a:schemeClr val="tx1"/>
                </a:solidFill>
              </a:defRPr>
            </a:lvl1pPr>
            <a:lvl2pPr marL="708020" indent="0">
              <a:buNone/>
              <a:defRPr sz="3097">
                <a:solidFill>
                  <a:schemeClr val="tx1">
                    <a:tint val="75000"/>
                  </a:schemeClr>
                </a:solidFill>
              </a:defRPr>
            </a:lvl2pPr>
            <a:lvl3pPr marL="1416040" indent="0">
              <a:buNone/>
              <a:defRPr sz="2787">
                <a:solidFill>
                  <a:schemeClr val="tx1">
                    <a:tint val="75000"/>
                  </a:schemeClr>
                </a:solidFill>
              </a:defRPr>
            </a:lvl3pPr>
            <a:lvl4pPr marL="2124060" indent="0">
              <a:buNone/>
              <a:defRPr sz="2478">
                <a:solidFill>
                  <a:schemeClr val="tx1">
                    <a:tint val="75000"/>
                  </a:schemeClr>
                </a:solidFill>
              </a:defRPr>
            </a:lvl4pPr>
            <a:lvl5pPr marL="2832080" indent="0">
              <a:buNone/>
              <a:defRPr sz="2478">
                <a:solidFill>
                  <a:schemeClr val="tx1">
                    <a:tint val="75000"/>
                  </a:schemeClr>
                </a:solidFill>
              </a:defRPr>
            </a:lvl5pPr>
            <a:lvl6pPr marL="3540100" indent="0">
              <a:buNone/>
              <a:defRPr sz="2478">
                <a:solidFill>
                  <a:schemeClr val="tx1">
                    <a:tint val="75000"/>
                  </a:schemeClr>
                </a:solidFill>
              </a:defRPr>
            </a:lvl6pPr>
            <a:lvl7pPr marL="4248120" indent="0">
              <a:buNone/>
              <a:defRPr sz="2478">
                <a:solidFill>
                  <a:schemeClr val="tx1">
                    <a:tint val="75000"/>
                  </a:schemeClr>
                </a:solidFill>
              </a:defRPr>
            </a:lvl7pPr>
            <a:lvl8pPr marL="4956139" indent="0">
              <a:buNone/>
              <a:defRPr sz="2478">
                <a:solidFill>
                  <a:schemeClr val="tx1">
                    <a:tint val="75000"/>
                  </a:schemeClr>
                </a:solidFill>
              </a:defRPr>
            </a:lvl8pPr>
            <a:lvl9pPr marL="5664159" indent="0">
              <a:buNone/>
              <a:defRPr sz="247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8184D596-71CB-401C-BE2A-FF96587D8E95}" type="datetimeFigureOut">
              <a:rPr lang="en-US" smtClean="0">
                <a:solidFill>
                  <a:prstClr val="black">
                    <a:tint val="75000"/>
                  </a:prstClr>
                </a:solidFill>
              </a:rPr>
              <a:pPr>
                <a:defRPr/>
              </a:pPr>
              <a:t>5/20/2020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9CCBC2-8C21-4C9A-A2A0-C4F7CFD13B61}"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26393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4544" y="2827183"/>
            <a:ext cx="6395363" cy="673853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18006" y="2827183"/>
            <a:ext cx="6395363" cy="673853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B73FDC24-657B-46BD-9F76-F6EB56EE60B7}" type="datetimeFigureOut">
              <a:rPr lang="en-US" smtClean="0">
                <a:solidFill>
                  <a:prstClr val="black">
                    <a:tint val="75000"/>
                  </a:prstClr>
                </a:solidFill>
              </a:rPr>
              <a:pPr>
                <a:defRPr/>
              </a:pPr>
              <a:t>5/20/2020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B8B99DA-1B7B-4D03-B44C-EA0B6BFD2A8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183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36504" y="565439"/>
            <a:ext cx="12978825" cy="205278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6505" y="2603468"/>
            <a:ext cx="6365972" cy="1275919"/>
          </a:xfrm>
        </p:spPr>
        <p:txBody>
          <a:bodyPr anchor="b"/>
          <a:lstStyle>
            <a:lvl1pPr marL="0" indent="0">
              <a:buNone/>
              <a:defRPr sz="3717" b="1"/>
            </a:lvl1pPr>
            <a:lvl2pPr marL="708020" indent="0">
              <a:buNone/>
              <a:defRPr sz="3097" b="1"/>
            </a:lvl2pPr>
            <a:lvl3pPr marL="1416040" indent="0">
              <a:buNone/>
              <a:defRPr sz="2787" b="1"/>
            </a:lvl3pPr>
            <a:lvl4pPr marL="2124060" indent="0">
              <a:buNone/>
              <a:defRPr sz="2478" b="1"/>
            </a:lvl4pPr>
            <a:lvl5pPr marL="2832080" indent="0">
              <a:buNone/>
              <a:defRPr sz="2478" b="1"/>
            </a:lvl5pPr>
            <a:lvl6pPr marL="3540100" indent="0">
              <a:buNone/>
              <a:defRPr sz="2478" b="1"/>
            </a:lvl6pPr>
            <a:lvl7pPr marL="4248120" indent="0">
              <a:buNone/>
              <a:defRPr sz="2478" b="1"/>
            </a:lvl7pPr>
            <a:lvl8pPr marL="4956139" indent="0">
              <a:buNone/>
              <a:defRPr sz="2478" b="1"/>
            </a:lvl8pPr>
            <a:lvl9pPr marL="5664159" indent="0">
              <a:buNone/>
              <a:defRPr sz="2478" b="1"/>
            </a:lvl9pPr>
          </a:lstStyle>
          <a:p>
            <a:pPr lvl="0"/>
            <a:r>
              <a:rPr lang="ja-JP" altLang="en-US"/>
              <a:t>マスター テキストの書式設定</a:t>
            </a:r>
          </a:p>
        </p:txBody>
      </p:sp>
      <p:sp>
        <p:nvSpPr>
          <p:cNvPr id="4" name="Content Placeholder 3"/>
          <p:cNvSpPr>
            <a:spLocks noGrp="1"/>
          </p:cNvSpPr>
          <p:nvPr>
            <p:ph sz="half" idx="2"/>
          </p:nvPr>
        </p:nvSpPr>
        <p:spPr>
          <a:xfrm>
            <a:off x="1036505" y="3879387"/>
            <a:ext cx="6365972" cy="570599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18007" y="2603468"/>
            <a:ext cx="6397323" cy="1275919"/>
          </a:xfrm>
        </p:spPr>
        <p:txBody>
          <a:bodyPr anchor="b"/>
          <a:lstStyle>
            <a:lvl1pPr marL="0" indent="0">
              <a:buNone/>
              <a:defRPr sz="3717" b="1"/>
            </a:lvl1pPr>
            <a:lvl2pPr marL="708020" indent="0">
              <a:buNone/>
              <a:defRPr sz="3097" b="1"/>
            </a:lvl2pPr>
            <a:lvl3pPr marL="1416040" indent="0">
              <a:buNone/>
              <a:defRPr sz="2787" b="1"/>
            </a:lvl3pPr>
            <a:lvl4pPr marL="2124060" indent="0">
              <a:buNone/>
              <a:defRPr sz="2478" b="1"/>
            </a:lvl4pPr>
            <a:lvl5pPr marL="2832080" indent="0">
              <a:buNone/>
              <a:defRPr sz="2478" b="1"/>
            </a:lvl5pPr>
            <a:lvl6pPr marL="3540100" indent="0">
              <a:buNone/>
              <a:defRPr sz="2478" b="1"/>
            </a:lvl6pPr>
            <a:lvl7pPr marL="4248120" indent="0">
              <a:buNone/>
              <a:defRPr sz="2478" b="1"/>
            </a:lvl7pPr>
            <a:lvl8pPr marL="4956139" indent="0">
              <a:buNone/>
              <a:defRPr sz="2478" b="1"/>
            </a:lvl8pPr>
            <a:lvl9pPr marL="5664159" indent="0">
              <a:buNone/>
              <a:defRPr sz="2478" b="1"/>
            </a:lvl9pPr>
          </a:lstStyle>
          <a:p>
            <a:pPr lvl="0"/>
            <a:r>
              <a:rPr lang="ja-JP" altLang="en-US"/>
              <a:t>マスター テキストの書式設定</a:t>
            </a:r>
          </a:p>
        </p:txBody>
      </p:sp>
      <p:sp>
        <p:nvSpPr>
          <p:cNvPr id="6" name="Content Placeholder 5"/>
          <p:cNvSpPr>
            <a:spLocks noGrp="1"/>
          </p:cNvSpPr>
          <p:nvPr>
            <p:ph sz="quarter" idx="4"/>
          </p:nvPr>
        </p:nvSpPr>
        <p:spPr>
          <a:xfrm>
            <a:off x="7618007" y="3879387"/>
            <a:ext cx="6397323" cy="570599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23244564-11C5-49CA-A6C6-0EFA5B9EEF59}" type="datetimeFigureOut">
              <a:rPr lang="en-US" smtClean="0">
                <a:solidFill>
                  <a:prstClr val="black">
                    <a:tint val="75000"/>
                  </a:prstClr>
                </a:solidFill>
              </a:rPr>
              <a:pPr>
                <a:defRPr/>
              </a:pPr>
              <a:t>5/20/2020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A10FB411-F8C4-4E71-AA2F-EFB8BA58573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899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1E3C5F0A-E814-4F5B-8509-4826EF6EAFAD}" type="datetimeFigureOut">
              <a:rPr lang="en-US" smtClean="0">
                <a:solidFill>
                  <a:prstClr val="black">
                    <a:tint val="75000"/>
                  </a:prstClr>
                </a:solidFill>
              </a:rPr>
              <a:pPr>
                <a:defRPr/>
              </a:pPr>
              <a:t>5/20/2020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8C3135D-753B-4641-9B40-F5C756AB03B8}"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9115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449F838-D727-4C3D-981F-C91357BA9725}" type="datetimeFigureOut">
              <a:rPr lang="en-US" smtClean="0">
                <a:solidFill>
                  <a:prstClr val="black">
                    <a:tint val="75000"/>
                  </a:prstClr>
                </a:solidFill>
              </a:rPr>
              <a:pPr>
                <a:defRPr/>
              </a:pPr>
              <a:t>5/20/2020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37CFDE-7B0F-4037-894D-A6CABA6358C6}"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35156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36504" y="708025"/>
            <a:ext cx="4853344" cy="2478088"/>
          </a:xfrm>
        </p:spPr>
        <p:txBody>
          <a:bodyPr anchor="b"/>
          <a:lstStyle>
            <a:lvl1pPr>
              <a:defRPr sz="4956"/>
            </a:lvl1pPr>
          </a:lstStyle>
          <a:p>
            <a:r>
              <a:rPr lang="ja-JP" altLang="en-US"/>
              <a:t>マスター タイトルの書式設定</a:t>
            </a:r>
            <a:endParaRPr lang="en-US" dirty="0"/>
          </a:p>
        </p:txBody>
      </p:sp>
      <p:sp>
        <p:nvSpPr>
          <p:cNvPr id="3" name="Content Placeholder 2"/>
          <p:cNvSpPr>
            <a:spLocks noGrp="1"/>
          </p:cNvSpPr>
          <p:nvPr>
            <p:ph idx="1"/>
          </p:nvPr>
        </p:nvSpPr>
        <p:spPr>
          <a:xfrm>
            <a:off x="6397323" y="1529140"/>
            <a:ext cx="7618006" cy="7547350"/>
          </a:xfrm>
        </p:spPr>
        <p:txBody>
          <a:bodyPr/>
          <a:lstStyle>
            <a:lvl1pPr>
              <a:defRPr sz="4956"/>
            </a:lvl1pPr>
            <a:lvl2pPr>
              <a:defRPr sz="4336"/>
            </a:lvl2pPr>
            <a:lvl3pPr>
              <a:defRPr sz="3717"/>
            </a:lvl3pPr>
            <a:lvl4pPr>
              <a:defRPr sz="3097"/>
            </a:lvl4pPr>
            <a:lvl5pPr>
              <a:defRPr sz="3097"/>
            </a:lvl5pPr>
            <a:lvl6pPr>
              <a:defRPr sz="3097"/>
            </a:lvl6pPr>
            <a:lvl7pPr>
              <a:defRPr sz="3097"/>
            </a:lvl7pPr>
            <a:lvl8pPr>
              <a:defRPr sz="3097"/>
            </a:lvl8pPr>
            <a:lvl9pPr>
              <a:defRPr sz="309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36504" y="3186112"/>
            <a:ext cx="4853344" cy="5902668"/>
          </a:xfrm>
        </p:spPr>
        <p:txBody>
          <a:bodyPr/>
          <a:lstStyle>
            <a:lvl1pPr marL="0" indent="0">
              <a:buNone/>
              <a:defRPr sz="2478"/>
            </a:lvl1pPr>
            <a:lvl2pPr marL="708020" indent="0">
              <a:buNone/>
              <a:defRPr sz="2168"/>
            </a:lvl2pPr>
            <a:lvl3pPr marL="1416040" indent="0">
              <a:buNone/>
              <a:defRPr sz="1858"/>
            </a:lvl3pPr>
            <a:lvl4pPr marL="2124060" indent="0">
              <a:buNone/>
              <a:defRPr sz="1549"/>
            </a:lvl4pPr>
            <a:lvl5pPr marL="2832080" indent="0">
              <a:buNone/>
              <a:defRPr sz="1549"/>
            </a:lvl5pPr>
            <a:lvl6pPr marL="3540100" indent="0">
              <a:buNone/>
              <a:defRPr sz="1549"/>
            </a:lvl6pPr>
            <a:lvl7pPr marL="4248120" indent="0">
              <a:buNone/>
              <a:defRPr sz="1549"/>
            </a:lvl7pPr>
            <a:lvl8pPr marL="4956139" indent="0">
              <a:buNone/>
              <a:defRPr sz="1549"/>
            </a:lvl8pPr>
            <a:lvl9pPr marL="5664159" indent="0">
              <a:buNone/>
              <a:defRPr sz="154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8A87A34-81AB-432B-8DAE-1953F412C126}" type="datetimeFigureOut">
              <a:rPr lang="en-US" smtClean="0"/>
              <a:t>5/20/2020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736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36504" y="708025"/>
            <a:ext cx="4853344" cy="2478088"/>
          </a:xfrm>
        </p:spPr>
        <p:txBody>
          <a:bodyPr anchor="b"/>
          <a:lstStyle>
            <a:lvl1pPr>
              <a:defRPr sz="4956"/>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397323" y="1529140"/>
            <a:ext cx="7618006" cy="7547350"/>
          </a:xfrm>
        </p:spPr>
        <p:txBody>
          <a:bodyPr anchor="t"/>
          <a:lstStyle>
            <a:lvl1pPr marL="0" indent="0">
              <a:buNone/>
              <a:defRPr sz="4956"/>
            </a:lvl1pPr>
            <a:lvl2pPr marL="708020" indent="0">
              <a:buNone/>
              <a:defRPr sz="4336"/>
            </a:lvl2pPr>
            <a:lvl3pPr marL="1416040" indent="0">
              <a:buNone/>
              <a:defRPr sz="3717"/>
            </a:lvl3pPr>
            <a:lvl4pPr marL="2124060" indent="0">
              <a:buNone/>
              <a:defRPr sz="3097"/>
            </a:lvl4pPr>
            <a:lvl5pPr marL="2832080" indent="0">
              <a:buNone/>
              <a:defRPr sz="3097"/>
            </a:lvl5pPr>
            <a:lvl6pPr marL="3540100" indent="0">
              <a:buNone/>
              <a:defRPr sz="3097"/>
            </a:lvl6pPr>
            <a:lvl7pPr marL="4248120" indent="0">
              <a:buNone/>
              <a:defRPr sz="3097"/>
            </a:lvl7pPr>
            <a:lvl8pPr marL="4956139" indent="0">
              <a:buNone/>
              <a:defRPr sz="3097"/>
            </a:lvl8pPr>
            <a:lvl9pPr marL="5664159" indent="0">
              <a:buNone/>
              <a:defRPr sz="3097"/>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36504" y="3186112"/>
            <a:ext cx="4853344" cy="5902668"/>
          </a:xfrm>
        </p:spPr>
        <p:txBody>
          <a:bodyPr/>
          <a:lstStyle>
            <a:lvl1pPr marL="0" indent="0">
              <a:buNone/>
              <a:defRPr sz="2478"/>
            </a:lvl1pPr>
            <a:lvl2pPr marL="708020" indent="0">
              <a:buNone/>
              <a:defRPr sz="2168"/>
            </a:lvl2pPr>
            <a:lvl3pPr marL="1416040" indent="0">
              <a:buNone/>
              <a:defRPr sz="1858"/>
            </a:lvl3pPr>
            <a:lvl4pPr marL="2124060" indent="0">
              <a:buNone/>
              <a:defRPr sz="1549"/>
            </a:lvl4pPr>
            <a:lvl5pPr marL="2832080" indent="0">
              <a:buNone/>
              <a:defRPr sz="1549"/>
            </a:lvl5pPr>
            <a:lvl6pPr marL="3540100" indent="0">
              <a:buNone/>
              <a:defRPr sz="1549"/>
            </a:lvl6pPr>
            <a:lvl7pPr marL="4248120" indent="0">
              <a:buNone/>
              <a:defRPr sz="1549"/>
            </a:lvl7pPr>
            <a:lvl8pPr marL="4956139" indent="0">
              <a:buNone/>
              <a:defRPr sz="1549"/>
            </a:lvl8pPr>
            <a:lvl9pPr marL="5664159" indent="0">
              <a:buNone/>
              <a:defRPr sz="154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D7CF08AA-2110-42CD-8773-E3A4EF59A3C2}" type="datetimeFigureOut">
              <a:rPr lang="en-US" smtClean="0">
                <a:solidFill>
                  <a:prstClr val="black">
                    <a:tint val="75000"/>
                  </a:prstClr>
                </a:solidFill>
              </a:rPr>
              <a:pPr>
                <a:defRPr/>
              </a:pPr>
              <a:t>5/20/2020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D69A334-02AD-4810-8742-6DB93C5EA25A}"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8118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4544" y="565439"/>
            <a:ext cx="12978825" cy="205278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4544" y="2827183"/>
            <a:ext cx="12978825" cy="673853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4544" y="9843516"/>
            <a:ext cx="3385780" cy="565437"/>
          </a:xfrm>
          <a:prstGeom prst="rect">
            <a:avLst/>
          </a:prstGeom>
        </p:spPr>
        <p:txBody>
          <a:bodyPr vert="horz" lIns="91440" tIns="45720" rIns="91440" bIns="45720" rtlCol="0" anchor="ctr"/>
          <a:lstStyle>
            <a:lvl1pPr algn="l">
              <a:defRPr sz="1858">
                <a:solidFill>
                  <a:schemeClr val="tx1">
                    <a:tint val="75000"/>
                  </a:schemeClr>
                </a:solidFill>
              </a:defRPr>
            </a:lvl1pPr>
          </a:lstStyle>
          <a:p>
            <a:fld id="{48A87A34-81AB-432B-8DAE-1953F412C126}" type="datetimeFigureOut">
              <a:rPr lang="en-US" smtClean="0"/>
              <a:pPr/>
              <a:t>5/20/2020</a:t>
            </a:fld>
            <a:endParaRPr lang="en-US" dirty="0"/>
          </a:p>
        </p:txBody>
      </p:sp>
      <p:sp>
        <p:nvSpPr>
          <p:cNvPr id="5" name="Footer Placeholder 4"/>
          <p:cNvSpPr>
            <a:spLocks noGrp="1"/>
          </p:cNvSpPr>
          <p:nvPr>
            <p:ph type="ftr" sz="quarter" idx="3"/>
          </p:nvPr>
        </p:nvSpPr>
        <p:spPr>
          <a:xfrm>
            <a:off x="4984621" y="9843516"/>
            <a:ext cx="5078671" cy="565437"/>
          </a:xfrm>
          <a:prstGeom prst="rect">
            <a:avLst/>
          </a:prstGeom>
        </p:spPr>
        <p:txBody>
          <a:bodyPr vert="horz" lIns="91440" tIns="45720" rIns="91440" bIns="45720" rtlCol="0" anchor="ctr"/>
          <a:lstStyle>
            <a:lvl1pPr algn="ctr">
              <a:defRPr sz="185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627589" y="9843516"/>
            <a:ext cx="3385780" cy="565437"/>
          </a:xfrm>
          <a:prstGeom prst="rect">
            <a:avLst/>
          </a:prstGeom>
        </p:spPr>
        <p:txBody>
          <a:bodyPr vert="horz" lIns="91440" tIns="45720" rIns="91440" bIns="45720" rtlCol="0" anchor="ctr"/>
          <a:lstStyle>
            <a:lvl1pPr algn="r">
              <a:defRPr sz="1858">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666981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p:txStyles>
    <p:titleStyle>
      <a:lvl1pPr algn="l" defTabSz="1416040" rtl="0" eaLnBrk="1" latinLnBrk="0" hangingPunct="1">
        <a:lnSpc>
          <a:spcPct val="90000"/>
        </a:lnSpc>
        <a:spcBef>
          <a:spcPct val="0"/>
        </a:spcBef>
        <a:buNone/>
        <a:defRPr kumimoji="1" sz="6814" kern="1200">
          <a:solidFill>
            <a:schemeClr val="tx1"/>
          </a:solidFill>
          <a:latin typeface="+mj-lt"/>
          <a:ea typeface="+mj-ea"/>
          <a:cs typeface="+mj-cs"/>
        </a:defRPr>
      </a:lvl1pPr>
    </p:titleStyle>
    <p:bodyStyle>
      <a:lvl1pPr marL="354010" indent="-354010" algn="l" defTabSz="1416040" rtl="0" eaLnBrk="1" latinLnBrk="0" hangingPunct="1">
        <a:lnSpc>
          <a:spcPct val="90000"/>
        </a:lnSpc>
        <a:spcBef>
          <a:spcPts val="1549"/>
        </a:spcBef>
        <a:buFont typeface="Arial" panose="020B0604020202020204" pitchFamily="34" charset="0"/>
        <a:buChar char="•"/>
        <a:defRPr kumimoji="1" sz="4336" kern="1200">
          <a:solidFill>
            <a:schemeClr val="tx1"/>
          </a:solidFill>
          <a:latin typeface="+mn-lt"/>
          <a:ea typeface="+mn-ea"/>
          <a:cs typeface="+mn-cs"/>
        </a:defRPr>
      </a:lvl1pPr>
      <a:lvl2pPr marL="1062030" indent="-354010" algn="l" defTabSz="1416040" rtl="0" eaLnBrk="1" latinLnBrk="0" hangingPunct="1">
        <a:lnSpc>
          <a:spcPct val="90000"/>
        </a:lnSpc>
        <a:spcBef>
          <a:spcPts val="774"/>
        </a:spcBef>
        <a:buFont typeface="Arial" panose="020B0604020202020204" pitchFamily="34" charset="0"/>
        <a:buChar char="•"/>
        <a:defRPr kumimoji="1" sz="3717" kern="1200">
          <a:solidFill>
            <a:schemeClr val="tx1"/>
          </a:solidFill>
          <a:latin typeface="+mn-lt"/>
          <a:ea typeface="+mn-ea"/>
          <a:cs typeface="+mn-cs"/>
        </a:defRPr>
      </a:lvl2pPr>
      <a:lvl3pPr marL="1770050" indent="-354010" algn="l" defTabSz="1416040" rtl="0" eaLnBrk="1" latinLnBrk="0" hangingPunct="1">
        <a:lnSpc>
          <a:spcPct val="90000"/>
        </a:lnSpc>
        <a:spcBef>
          <a:spcPts val="774"/>
        </a:spcBef>
        <a:buFont typeface="Arial" panose="020B0604020202020204" pitchFamily="34" charset="0"/>
        <a:buChar char="•"/>
        <a:defRPr kumimoji="1" sz="3097" kern="1200">
          <a:solidFill>
            <a:schemeClr val="tx1"/>
          </a:solidFill>
          <a:latin typeface="+mn-lt"/>
          <a:ea typeface="+mn-ea"/>
          <a:cs typeface="+mn-cs"/>
        </a:defRPr>
      </a:lvl3pPr>
      <a:lvl4pPr marL="2478070" indent="-354010" algn="l" defTabSz="1416040" rtl="0" eaLnBrk="1" latinLnBrk="0" hangingPunct="1">
        <a:lnSpc>
          <a:spcPct val="90000"/>
        </a:lnSpc>
        <a:spcBef>
          <a:spcPts val="774"/>
        </a:spcBef>
        <a:buFont typeface="Arial" panose="020B0604020202020204" pitchFamily="34" charset="0"/>
        <a:buChar char="•"/>
        <a:defRPr kumimoji="1" sz="2787" kern="1200">
          <a:solidFill>
            <a:schemeClr val="tx1"/>
          </a:solidFill>
          <a:latin typeface="+mn-lt"/>
          <a:ea typeface="+mn-ea"/>
          <a:cs typeface="+mn-cs"/>
        </a:defRPr>
      </a:lvl4pPr>
      <a:lvl5pPr marL="3186090" indent="-354010" algn="l" defTabSz="1416040" rtl="0" eaLnBrk="1" latinLnBrk="0" hangingPunct="1">
        <a:lnSpc>
          <a:spcPct val="90000"/>
        </a:lnSpc>
        <a:spcBef>
          <a:spcPts val="774"/>
        </a:spcBef>
        <a:buFont typeface="Arial" panose="020B0604020202020204" pitchFamily="34" charset="0"/>
        <a:buChar char="•"/>
        <a:defRPr kumimoji="1" sz="2787" kern="1200">
          <a:solidFill>
            <a:schemeClr val="tx1"/>
          </a:solidFill>
          <a:latin typeface="+mn-lt"/>
          <a:ea typeface="+mn-ea"/>
          <a:cs typeface="+mn-cs"/>
        </a:defRPr>
      </a:lvl5pPr>
      <a:lvl6pPr marL="3894110" indent="-354010" algn="l" defTabSz="1416040" rtl="0" eaLnBrk="1" latinLnBrk="0" hangingPunct="1">
        <a:lnSpc>
          <a:spcPct val="90000"/>
        </a:lnSpc>
        <a:spcBef>
          <a:spcPts val="774"/>
        </a:spcBef>
        <a:buFont typeface="Arial" panose="020B0604020202020204" pitchFamily="34" charset="0"/>
        <a:buChar char="•"/>
        <a:defRPr kumimoji="1" sz="2787" kern="1200">
          <a:solidFill>
            <a:schemeClr val="tx1"/>
          </a:solidFill>
          <a:latin typeface="+mn-lt"/>
          <a:ea typeface="+mn-ea"/>
          <a:cs typeface="+mn-cs"/>
        </a:defRPr>
      </a:lvl6pPr>
      <a:lvl7pPr marL="4602129" indent="-354010" algn="l" defTabSz="1416040" rtl="0" eaLnBrk="1" latinLnBrk="0" hangingPunct="1">
        <a:lnSpc>
          <a:spcPct val="90000"/>
        </a:lnSpc>
        <a:spcBef>
          <a:spcPts val="774"/>
        </a:spcBef>
        <a:buFont typeface="Arial" panose="020B0604020202020204" pitchFamily="34" charset="0"/>
        <a:buChar char="•"/>
        <a:defRPr kumimoji="1" sz="2787" kern="1200">
          <a:solidFill>
            <a:schemeClr val="tx1"/>
          </a:solidFill>
          <a:latin typeface="+mn-lt"/>
          <a:ea typeface="+mn-ea"/>
          <a:cs typeface="+mn-cs"/>
        </a:defRPr>
      </a:lvl7pPr>
      <a:lvl8pPr marL="5310149" indent="-354010" algn="l" defTabSz="1416040" rtl="0" eaLnBrk="1" latinLnBrk="0" hangingPunct="1">
        <a:lnSpc>
          <a:spcPct val="90000"/>
        </a:lnSpc>
        <a:spcBef>
          <a:spcPts val="774"/>
        </a:spcBef>
        <a:buFont typeface="Arial" panose="020B0604020202020204" pitchFamily="34" charset="0"/>
        <a:buChar char="•"/>
        <a:defRPr kumimoji="1" sz="2787" kern="1200">
          <a:solidFill>
            <a:schemeClr val="tx1"/>
          </a:solidFill>
          <a:latin typeface="+mn-lt"/>
          <a:ea typeface="+mn-ea"/>
          <a:cs typeface="+mn-cs"/>
        </a:defRPr>
      </a:lvl8pPr>
      <a:lvl9pPr marL="6018169" indent="-354010" algn="l" defTabSz="1416040" rtl="0" eaLnBrk="1" latinLnBrk="0" hangingPunct="1">
        <a:lnSpc>
          <a:spcPct val="90000"/>
        </a:lnSpc>
        <a:spcBef>
          <a:spcPts val="774"/>
        </a:spcBef>
        <a:buFont typeface="Arial" panose="020B0604020202020204" pitchFamily="34" charset="0"/>
        <a:buChar char="•"/>
        <a:defRPr kumimoji="1" sz="2787" kern="1200">
          <a:solidFill>
            <a:schemeClr val="tx1"/>
          </a:solidFill>
          <a:latin typeface="+mn-lt"/>
          <a:ea typeface="+mn-ea"/>
          <a:cs typeface="+mn-cs"/>
        </a:defRPr>
      </a:lvl9pPr>
    </p:bodyStyle>
    <p:otherStyle>
      <a:defPPr>
        <a:defRPr lang="en-US"/>
      </a:defPPr>
      <a:lvl1pPr marL="0" algn="l" defTabSz="1416040" rtl="0" eaLnBrk="1" latinLnBrk="0" hangingPunct="1">
        <a:defRPr kumimoji="1" sz="2787" kern="1200">
          <a:solidFill>
            <a:schemeClr val="tx1"/>
          </a:solidFill>
          <a:latin typeface="+mn-lt"/>
          <a:ea typeface="+mn-ea"/>
          <a:cs typeface="+mn-cs"/>
        </a:defRPr>
      </a:lvl1pPr>
      <a:lvl2pPr marL="708020" algn="l" defTabSz="1416040" rtl="0" eaLnBrk="1" latinLnBrk="0" hangingPunct="1">
        <a:defRPr kumimoji="1" sz="2787" kern="1200">
          <a:solidFill>
            <a:schemeClr val="tx1"/>
          </a:solidFill>
          <a:latin typeface="+mn-lt"/>
          <a:ea typeface="+mn-ea"/>
          <a:cs typeface="+mn-cs"/>
        </a:defRPr>
      </a:lvl2pPr>
      <a:lvl3pPr marL="1416040" algn="l" defTabSz="1416040" rtl="0" eaLnBrk="1" latinLnBrk="0" hangingPunct="1">
        <a:defRPr kumimoji="1" sz="2787" kern="1200">
          <a:solidFill>
            <a:schemeClr val="tx1"/>
          </a:solidFill>
          <a:latin typeface="+mn-lt"/>
          <a:ea typeface="+mn-ea"/>
          <a:cs typeface="+mn-cs"/>
        </a:defRPr>
      </a:lvl3pPr>
      <a:lvl4pPr marL="2124060" algn="l" defTabSz="1416040" rtl="0" eaLnBrk="1" latinLnBrk="0" hangingPunct="1">
        <a:defRPr kumimoji="1" sz="2787" kern="1200">
          <a:solidFill>
            <a:schemeClr val="tx1"/>
          </a:solidFill>
          <a:latin typeface="+mn-lt"/>
          <a:ea typeface="+mn-ea"/>
          <a:cs typeface="+mn-cs"/>
        </a:defRPr>
      </a:lvl4pPr>
      <a:lvl5pPr marL="2832080" algn="l" defTabSz="1416040" rtl="0" eaLnBrk="1" latinLnBrk="0" hangingPunct="1">
        <a:defRPr kumimoji="1" sz="2787" kern="1200">
          <a:solidFill>
            <a:schemeClr val="tx1"/>
          </a:solidFill>
          <a:latin typeface="+mn-lt"/>
          <a:ea typeface="+mn-ea"/>
          <a:cs typeface="+mn-cs"/>
        </a:defRPr>
      </a:lvl5pPr>
      <a:lvl6pPr marL="3540100" algn="l" defTabSz="1416040" rtl="0" eaLnBrk="1" latinLnBrk="0" hangingPunct="1">
        <a:defRPr kumimoji="1" sz="2787" kern="1200">
          <a:solidFill>
            <a:schemeClr val="tx1"/>
          </a:solidFill>
          <a:latin typeface="+mn-lt"/>
          <a:ea typeface="+mn-ea"/>
          <a:cs typeface="+mn-cs"/>
        </a:defRPr>
      </a:lvl6pPr>
      <a:lvl7pPr marL="4248120" algn="l" defTabSz="1416040" rtl="0" eaLnBrk="1" latinLnBrk="0" hangingPunct="1">
        <a:defRPr kumimoji="1" sz="2787" kern="1200">
          <a:solidFill>
            <a:schemeClr val="tx1"/>
          </a:solidFill>
          <a:latin typeface="+mn-lt"/>
          <a:ea typeface="+mn-ea"/>
          <a:cs typeface="+mn-cs"/>
        </a:defRPr>
      </a:lvl7pPr>
      <a:lvl8pPr marL="4956139" algn="l" defTabSz="1416040" rtl="0" eaLnBrk="1" latinLnBrk="0" hangingPunct="1">
        <a:defRPr kumimoji="1" sz="2787" kern="1200">
          <a:solidFill>
            <a:schemeClr val="tx1"/>
          </a:solidFill>
          <a:latin typeface="+mn-lt"/>
          <a:ea typeface="+mn-ea"/>
          <a:cs typeface="+mn-cs"/>
        </a:defRPr>
      </a:lvl8pPr>
      <a:lvl9pPr marL="5664159" algn="l" defTabSz="1416040" rtl="0" eaLnBrk="1" latinLnBrk="0" hangingPunct="1">
        <a:defRPr kumimoji="1" sz="27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jpe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png"/><Relationship Id="rId3" Type="http://schemas.openxmlformats.org/officeDocument/2006/relationships/image" Target="../media/image14.jpeg"/><Relationship Id="rId21" Type="http://schemas.openxmlformats.org/officeDocument/2006/relationships/image" Target="../media/image32.jpe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svg"/><Relationship Id="rId2" Type="http://schemas.openxmlformats.org/officeDocument/2006/relationships/slideLayout" Target="../slideLayouts/slideLayout12.xml"/><Relationship Id="rId16" Type="http://schemas.openxmlformats.org/officeDocument/2006/relationships/image" Target="../media/image27.png"/><Relationship Id="rId20" Type="http://schemas.openxmlformats.org/officeDocument/2006/relationships/image" Target="../media/image31.jpg"/><Relationship Id="rId1" Type="http://schemas.openxmlformats.org/officeDocument/2006/relationships/vmlDrawing" Target="../drawings/vmlDrawing1.v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5" Type="http://schemas.openxmlformats.org/officeDocument/2006/relationships/image" Target="../media/image26.svg"/><Relationship Id="rId23" Type="http://schemas.openxmlformats.org/officeDocument/2006/relationships/image" Target="../media/image13.emf"/><Relationship Id="rId10" Type="http://schemas.openxmlformats.org/officeDocument/2006/relationships/image" Target="../media/image21.jpg"/><Relationship Id="rId19" Type="http://schemas.openxmlformats.org/officeDocument/2006/relationships/image" Target="../media/image30.svg"/><Relationship Id="rId4" Type="http://schemas.openxmlformats.org/officeDocument/2006/relationships/image" Target="../media/image15.jpeg"/><Relationship Id="rId9" Type="http://schemas.openxmlformats.org/officeDocument/2006/relationships/image" Target="../media/image20.jpg"/><Relationship Id="rId14" Type="http://schemas.openxmlformats.org/officeDocument/2006/relationships/image" Target="../media/image25.png"/><Relationship Id="rId22" Type="http://schemas.openxmlformats.org/officeDocument/2006/relationships/package" Target="../embeddings/Microsoft_Excel_Worksheet.xlsx"/></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60" name="四角形: 角を丸くする 59">
            <a:extLst>
              <a:ext uri="{FF2B5EF4-FFF2-40B4-BE49-F238E27FC236}">
                <a16:creationId xmlns:a16="http://schemas.microsoft.com/office/drawing/2014/main" id="{B7F1177E-EA78-417D-B375-EAEA658E5D7F}"/>
              </a:ext>
            </a:extLst>
          </p:cNvPr>
          <p:cNvSpPr/>
          <p:nvPr/>
        </p:nvSpPr>
        <p:spPr>
          <a:xfrm>
            <a:off x="529165" y="6175233"/>
            <a:ext cx="6545014" cy="1065649"/>
          </a:xfrm>
          <a:prstGeom prst="roundRect">
            <a:avLst/>
          </a:prstGeom>
          <a:solidFill>
            <a:schemeClr val="accent5">
              <a:lumMod val="60000"/>
              <a:lumOff val="40000"/>
            </a:schemeClr>
          </a:solidFill>
          <a:ln>
            <a:solidFill>
              <a:schemeClr val="accent5">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t"/>
          <a:lstStyle/>
          <a:p>
            <a:endParaRPr lang="en-US" altLang="ja-JP" sz="1232" dirty="0">
              <a:solidFill>
                <a:schemeClr val="bg1"/>
              </a:solidFill>
            </a:endParaRPr>
          </a:p>
          <a:p>
            <a:r>
              <a:rPr lang="ja-JP" altLang="en-US" sz="1144" dirty="0">
                <a:solidFill>
                  <a:schemeClr val="bg1"/>
                </a:solidFill>
              </a:rPr>
              <a:t>　</a:t>
            </a:r>
            <a:endParaRPr lang="en-US" altLang="ja-JP" sz="1144" dirty="0">
              <a:solidFill>
                <a:schemeClr val="bg1"/>
              </a:solidFill>
            </a:endParaRPr>
          </a:p>
          <a:p>
            <a:r>
              <a:rPr lang="ja-JP" altLang="en-US" sz="1144" dirty="0">
                <a:solidFill>
                  <a:schemeClr val="bg1"/>
                </a:solidFill>
              </a:rPr>
              <a:t>　</a:t>
            </a:r>
            <a:endParaRPr lang="en-US" altLang="ja-JP" sz="1144" dirty="0">
              <a:solidFill>
                <a:schemeClr val="bg1"/>
              </a:solidFill>
            </a:endParaRPr>
          </a:p>
          <a:p>
            <a:r>
              <a:rPr lang="ja-JP" altLang="en-US" sz="1144" dirty="0">
                <a:solidFill>
                  <a:schemeClr val="bg1"/>
                </a:solidFill>
              </a:rPr>
              <a:t>　</a:t>
            </a:r>
            <a:endParaRPr lang="en-US" altLang="ja-JP" sz="1144" dirty="0">
              <a:solidFill>
                <a:schemeClr val="bg1"/>
              </a:solidFill>
            </a:endParaRPr>
          </a:p>
        </p:txBody>
      </p:sp>
      <p:sp>
        <p:nvSpPr>
          <p:cNvPr id="29" name="四角形: 角を丸くする 28">
            <a:extLst>
              <a:ext uri="{FF2B5EF4-FFF2-40B4-BE49-F238E27FC236}">
                <a16:creationId xmlns:a16="http://schemas.microsoft.com/office/drawing/2014/main" id="{C52EF5D6-A2C0-4F2D-9F1C-30610D810A6B}"/>
              </a:ext>
            </a:extLst>
          </p:cNvPr>
          <p:cNvSpPr/>
          <p:nvPr/>
        </p:nvSpPr>
        <p:spPr>
          <a:xfrm>
            <a:off x="529165" y="4677525"/>
            <a:ext cx="6545014" cy="1169551"/>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endParaRPr lang="en-US" altLang="ja-JP" sz="1232" dirty="0">
              <a:solidFill>
                <a:schemeClr val="bg1"/>
              </a:solidFill>
            </a:endParaRPr>
          </a:p>
          <a:p>
            <a:r>
              <a:rPr lang="ja-JP" altLang="en-US" sz="1144" dirty="0">
                <a:solidFill>
                  <a:schemeClr val="bg1"/>
                </a:solidFill>
              </a:rPr>
              <a:t>　</a:t>
            </a:r>
            <a:endParaRPr lang="en-US" altLang="ja-JP" sz="1144" dirty="0">
              <a:solidFill>
                <a:schemeClr val="bg1"/>
              </a:solidFill>
            </a:endParaRPr>
          </a:p>
          <a:p>
            <a:r>
              <a:rPr lang="ja-JP" altLang="en-US" sz="1144" dirty="0">
                <a:solidFill>
                  <a:schemeClr val="bg1"/>
                </a:solidFill>
              </a:rPr>
              <a:t>　</a:t>
            </a:r>
            <a:endParaRPr lang="en-US" altLang="ja-JP" sz="1144" dirty="0">
              <a:solidFill>
                <a:schemeClr val="bg1"/>
              </a:solidFill>
            </a:endParaRPr>
          </a:p>
          <a:p>
            <a:r>
              <a:rPr lang="ja-JP" altLang="en-US" sz="1144" dirty="0">
                <a:solidFill>
                  <a:schemeClr val="bg1"/>
                </a:solidFill>
              </a:rPr>
              <a:t>　</a:t>
            </a:r>
            <a:endParaRPr lang="en-US" altLang="ja-JP" sz="1144" dirty="0">
              <a:solidFill>
                <a:schemeClr val="bg1"/>
              </a:solidFill>
            </a:endParaRPr>
          </a:p>
        </p:txBody>
      </p:sp>
      <p:sp useBgFill="1">
        <p:nvSpPr>
          <p:cNvPr id="21" name="四角形: 角を丸くする 20">
            <a:extLst>
              <a:ext uri="{FF2B5EF4-FFF2-40B4-BE49-F238E27FC236}">
                <a16:creationId xmlns:a16="http://schemas.microsoft.com/office/drawing/2014/main" id="{8F8334F8-94CB-4606-887D-997F6B8F6680}"/>
              </a:ext>
            </a:extLst>
          </p:cNvPr>
          <p:cNvSpPr/>
          <p:nvPr/>
        </p:nvSpPr>
        <p:spPr>
          <a:xfrm>
            <a:off x="7887004" y="2375456"/>
            <a:ext cx="870672" cy="46872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6" name="正方形/長方形 1025"/>
          <p:cNvSpPr/>
          <p:nvPr/>
        </p:nvSpPr>
        <p:spPr>
          <a:xfrm>
            <a:off x="7550729" y="8259177"/>
            <a:ext cx="184731" cy="308995"/>
          </a:xfrm>
          <a:prstGeom prst="rect">
            <a:avLst/>
          </a:prstGeom>
        </p:spPr>
        <p:txBody>
          <a:bodyPr wrap="none">
            <a:spAutoFit/>
          </a:bodyPr>
          <a:lstStyle/>
          <a:p>
            <a:endParaRPr lang="ja-JP" altLang="en-US" sz="1408" dirty="0">
              <a:solidFill>
                <a:schemeClr val="tx2">
                  <a:lumMod val="10000"/>
                </a:schemeClr>
              </a:solidFill>
              <a:latin typeface="ＭＳ Ｐゴシック" panose="020B0600070205080204" pitchFamily="50" charset="-128"/>
              <a:ea typeface="ＭＳ Ｐゴシック" panose="020B0600070205080204" pitchFamily="50" charset="-128"/>
            </a:endParaRPr>
          </a:p>
        </p:txBody>
      </p:sp>
      <p:sp>
        <p:nvSpPr>
          <p:cNvPr id="1036" name="正方形/長方形 1035"/>
          <p:cNvSpPr/>
          <p:nvPr/>
        </p:nvSpPr>
        <p:spPr>
          <a:xfrm>
            <a:off x="7557603" y="7667611"/>
            <a:ext cx="184731" cy="308995"/>
          </a:xfrm>
          <a:prstGeom prst="rect">
            <a:avLst/>
          </a:prstGeom>
        </p:spPr>
        <p:txBody>
          <a:bodyPr wrap="none">
            <a:spAutoFit/>
          </a:bodyPr>
          <a:lstStyle/>
          <a:p>
            <a:endParaRPr lang="ja-JP" altLang="en-US" sz="1408" dirty="0">
              <a:solidFill>
                <a:srgbClr val="BA501F"/>
              </a:solidFill>
              <a:latin typeface="HGPｺﾞｼｯｸE" panose="020B0900000000000000" pitchFamily="50" charset="-128"/>
              <a:ea typeface="HGPｺﾞｼｯｸE" panose="020B0900000000000000" pitchFamily="50" charset="-128"/>
            </a:endParaRPr>
          </a:p>
        </p:txBody>
      </p:sp>
      <p:sp>
        <p:nvSpPr>
          <p:cNvPr id="48" name="正方形/長方形 47"/>
          <p:cNvSpPr/>
          <p:nvPr/>
        </p:nvSpPr>
        <p:spPr>
          <a:xfrm>
            <a:off x="7472256" y="8127810"/>
            <a:ext cx="2930446" cy="227755"/>
          </a:xfrm>
          <a:prstGeom prst="rect">
            <a:avLst/>
          </a:prstGeom>
        </p:spPr>
        <p:txBody>
          <a:bodyPr wrap="square">
            <a:spAutoFit/>
          </a:bodyPr>
          <a:lstStyle/>
          <a:p>
            <a:r>
              <a:rPr lang="ja-JP" altLang="en-US" sz="880" dirty="0">
                <a:solidFill>
                  <a:schemeClr val="tx2">
                    <a:lumMod val="10000"/>
                  </a:schemeClr>
                </a:solidFill>
                <a:latin typeface="ＭＳ ゴシック" panose="020B0609070205080204" pitchFamily="49" charset="-128"/>
                <a:ea typeface="ＭＳ ゴシック" panose="020B0609070205080204" pitchFamily="49" charset="-128"/>
              </a:rPr>
              <a:t>　</a:t>
            </a:r>
            <a:endParaRPr lang="en-US" altLang="ja-JP" sz="880" dirty="0">
              <a:solidFill>
                <a:schemeClr val="tx2">
                  <a:lumMod val="10000"/>
                </a:schemeClr>
              </a:solidFill>
              <a:latin typeface="ＭＳ ゴシック" panose="020B0609070205080204" pitchFamily="49" charset="-128"/>
              <a:ea typeface="ＭＳ ゴシック" panose="020B0609070205080204" pitchFamily="49" charset="-128"/>
            </a:endParaRPr>
          </a:p>
        </p:txBody>
      </p:sp>
      <p:sp>
        <p:nvSpPr>
          <p:cNvPr id="5" name="Rectangle 1">
            <a:extLst>
              <a:ext uri="{FF2B5EF4-FFF2-40B4-BE49-F238E27FC236}">
                <a16:creationId xmlns:a16="http://schemas.microsoft.com/office/drawing/2014/main" id="{31FD8905-3295-4E10-B46B-E4258F319498}"/>
              </a:ext>
            </a:extLst>
          </p:cNvPr>
          <p:cNvSpPr>
            <a:spLocks noChangeArrowheads="1"/>
          </p:cNvSpPr>
          <p:nvPr/>
        </p:nvSpPr>
        <p:spPr bwMode="auto">
          <a:xfrm flipV="1">
            <a:off x="9508017" y="3718393"/>
            <a:ext cx="4921216" cy="53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2908" rIns="0" bIns="0" numCol="1" anchor="ctr" anchorCtr="0" compatLnSpc="1">
            <a:prstTxWarp prst="textNoShape">
              <a:avLst/>
            </a:prstTxWarp>
            <a:spAutoFit/>
          </a:bodyPr>
          <a:lstStyle/>
          <a:p>
            <a:endParaRPr lang="ja-JP" altLang="en-US" sz="1394"/>
          </a:p>
        </p:txBody>
      </p:sp>
      <p:sp>
        <p:nvSpPr>
          <p:cNvPr id="10" name="テキスト ボックス 9">
            <a:extLst>
              <a:ext uri="{FF2B5EF4-FFF2-40B4-BE49-F238E27FC236}">
                <a16:creationId xmlns:a16="http://schemas.microsoft.com/office/drawing/2014/main" id="{3D4E5B6E-7B6E-4B25-875D-4F08D8A543EF}"/>
              </a:ext>
            </a:extLst>
          </p:cNvPr>
          <p:cNvSpPr txBox="1"/>
          <p:nvPr/>
        </p:nvSpPr>
        <p:spPr>
          <a:xfrm>
            <a:off x="7980169" y="-294649"/>
            <a:ext cx="1404971" cy="2400657"/>
          </a:xfrm>
          <a:prstGeom prst="rect">
            <a:avLst/>
          </a:prstGeom>
          <a:noFill/>
        </p:spPr>
        <p:txBody>
          <a:bodyPr wrap="square" rtlCol="0">
            <a:spAutoFit/>
          </a:bodyPr>
          <a:lstStyle/>
          <a:p>
            <a:r>
              <a:rPr kumimoji="1" lang="en-US" altLang="ja-JP" sz="15000" dirty="0">
                <a:solidFill>
                  <a:srgbClr val="EB6DA5"/>
                </a:solidFill>
                <a:effectLst>
                  <a:outerShdw blurRad="38100" dist="38100" dir="2700000" algn="tl">
                    <a:srgbClr val="000000">
                      <a:alpha val="43137"/>
                    </a:srgbClr>
                  </a:outerShdw>
                </a:effectLst>
                <a:latin typeface="BIZ UDP明朝 Medium" panose="02020500000000000000" pitchFamily="18" charset="-128"/>
                <a:ea typeface="BIZ UDP明朝 Medium" panose="02020500000000000000" pitchFamily="18" charset="-128"/>
              </a:rPr>
              <a:t>L</a:t>
            </a:r>
            <a:endParaRPr kumimoji="1" lang="ja-JP" altLang="en-US" sz="15000" dirty="0">
              <a:solidFill>
                <a:srgbClr val="EB6DA5"/>
              </a:solidFill>
              <a:effectLst>
                <a:outerShdw blurRad="38100" dist="38100" dir="2700000" algn="tl">
                  <a:srgbClr val="000000">
                    <a:alpha val="43137"/>
                  </a:srgbClr>
                </a:outerShdw>
              </a:effectLst>
              <a:latin typeface="BIZ UDP明朝 Medium" panose="02020500000000000000" pitchFamily="18" charset="-128"/>
              <a:ea typeface="BIZ UDP明朝 Medium" panose="02020500000000000000" pitchFamily="18" charset="-128"/>
            </a:endParaRPr>
          </a:p>
        </p:txBody>
      </p:sp>
      <p:sp>
        <p:nvSpPr>
          <p:cNvPr id="11" name="テキスト ボックス 10">
            <a:extLst>
              <a:ext uri="{FF2B5EF4-FFF2-40B4-BE49-F238E27FC236}">
                <a16:creationId xmlns:a16="http://schemas.microsoft.com/office/drawing/2014/main" id="{931E6C6C-5181-45C5-AF5F-02C18615A087}"/>
              </a:ext>
            </a:extLst>
          </p:cNvPr>
          <p:cNvSpPr txBox="1"/>
          <p:nvPr/>
        </p:nvSpPr>
        <p:spPr>
          <a:xfrm>
            <a:off x="9291659" y="1263902"/>
            <a:ext cx="4283655" cy="861774"/>
          </a:xfrm>
          <a:prstGeom prst="rect">
            <a:avLst/>
          </a:prstGeom>
          <a:noFill/>
        </p:spPr>
        <p:txBody>
          <a:bodyPr wrap="square" rtlCol="0">
            <a:spAutoFit/>
          </a:bodyPr>
          <a:lstStyle/>
          <a:p>
            <a:r>
              <a:rPr kumimoji="1" lang="en-US" altLang="ja-JP" sz="5000" dirty="0">
                <a:effectLst>
                  <a:outerShdw blurRad="38100" dist="38100" dir="2700000" algn="tl">
                    <a:srgbClr val="000000">
                      <a:alpha val="43137"/>
                    </a:srgbClr>
                  </a:outerShdw>
                </a:effectLst>
                <a:latin typeface="BIZ UDP明朝 Medium" panose="02020500000000000000" pitchFamily="18" charset="-128"/>
                <a:ea typeface="BIZ UDP明朝 Medium" panose="02020500000000000000" pitchFamily="18" charset="-128"/>
              </a:rPr>
              <a:t>IFE DESIGN </a:t>
            </a:r>
            <a:endParaRPr kumimoji="1" lang="ja-JP" altLang="en-US" sz="5000" dirty="0">
              <a:effectLst>
                <a:outerShdw blurRad="38100" dist="38100" dir="2700000" algn="tl">
                  <a:srgbClr val="000000">
                    <a:alpha val="43137"/>
                  </a:srgbClr>
                </a:outerShdw>
              </a:effectLst>
              <a:latin typeface="BIZ UDP明朝 Medium" panose="02020500000000000000" pitchFamily="18" charset="-128"/>
              <a:ea typeface="BIZ UDP明朝 Medium" panose="02020500000000000000" pitchFamily="18" charset="-128"/>
            </a:endParaRPr>
          </a:p>
        </p:txBody>
      </p:sp>
      <p:sp>
        <p:nvSpPr>
          <p:cNvPr id="12" name="テキスト ボックス 11">
            <a:extLst>
              <a:ext uri="{FF2B5EF4-FFF2-40B4-BE49-F238E27FC236}">
                <a16:creationId xmlns:a16="http://schemas.microsoft.com/office/drawing/2014/main" id="{1924A5B1-5529-49FF-A092-8F6004ABF54A}"/>
              </a:ext>
            </a:extLst>
          </p:cNvPr>
          <p:cNvSpPr txBox="1"/>
          <p:nvPr/>
        </p:nvSpPr>
        <p:spPr>
          <a:xfrm>
            <a:off x="9689551" y="978420"/>
            <a:ext cx="3814011" cy="400110"/>
          </a:xfrm>
          <a:prstGeom prst="rect">
            <a:avLst/>
          </a:prstGeom>
          <a:noFill/>
        </p:spPr>
        <p:txBody>
          <a:bodyPr wrap="square" rtlCol="0">
            <a:spAutoFit/>
          </a:bodyPr>
          <a:lstStyle/>
          <a:p>
            <a:r>
              <a:rPr kumimoji="1" lang="ja-JP" altLang="en-US" sz="2000" dirty="0">
                <a:solidFill>
                  <a:schemeClr val="bg1">
                    <a:lumMod val="50000"/>
                  </a:schemeClr>
                </a:solidFill>
                <a:latin typeface="BIZ UDP明朝 Medium" panose="02020500000000000000" pitchFamily="18" charset="-128"/>
                <a:ea typeface="BIZ UDP明朝 Medium" panose="02020500000000000000" pitchFamily="18" charset="-128"/>
              </a:rPr>
              <a:t>ライフデザイン ニュースレター</a:t>
            </a:r>
          </a:p>
        </p:txBody>
      </p:sp>
      <p:sp>
        <p:nvSpPr>
          <p:cNvPr id="14" name="正方形/長方形 13">
            <a:extLst>
              <a:ext uri="{FF2B5EF4-FFF2-40B4-BE49-F238E27FC236}">
                <a16:creationId xmlns:a16="http://schemas.microsoft.com/office/drawing/2014/main" id="{1446EDAF-F9CB-4EF0-AA8A-40F3C8D202C1}"/>
              </a:ext>
            </a:extLst>
          </p:cNvPr>
          <p:cNvSpPr/>
          <p:nvPr/>
        </p:nvSpPr>
        <p:spPr>
          <a:xfrm>
            <a:off x="13483715" y="656197"/>
            <a:ext cx="669339" cy="630942"/>
          </a:xfrm>
          <a:prstGeom prst="rect">
            <a:avLst/>
          </a:prstGeom>
        </p:spPr>
        <p:txBody>
          <a:bodyPr wrap="square">
            <a:spAutoFit/>
          </a:bodyPr>
          <a:lstStyle/>
          <a:p>
            <a:r>
              <a:rPr lang="en-US" altLang="ja-JP" sz="3500" dirty="0">
                <a:solidFill>
                  <a:srgbClr val="EB6DA5"/>
                </a:solidFill>
                <a:effectLst>
                  <a:outerShdw blurRad="38100" dist="38100" dir="2700000" algn="tl">
                    <a:srgbClr val="000000">
                      <a:alpha val="43137"/>
                    </a:srgbClr>
                  </a:outerShdw>
                </a:effectLst>
                <a:latin typeface="BIZ UDP明朝 Medium" panose="02020500000000000000" pitchFamily="18" charset="-128"/>
                <a:ea typeface="BIZ UDP明朝 Medium" panose="02020500000000000000" pitchFamily="18" charset="-128"/>
              </a:rPr>
              <a:t>S</a:t>
            </a:r>
            <a:r>
              <a:rPr lang="en-US" altLang="ja-JP" sz="2465" dirty="0">
                <a:solidFill>
                  <a:srgbClr val="EB6DA5"/>
                </a:solidFill>
              </a:rPr>
              <a:t> </a:t>
            </a:r>
            <a:endParaRPr lang="ja-JP" altLang="en-US" sz="6161" dirty="0">
              <a:solidFill>
                <a:srgbClr val="EB6DA5"/>
              </a:solidFill>
            </a:endParaRPr>
          </a:p>
        </p:txBody>
      </p:sp>
      <p:sp>
        <p:nvSpPr>
          <p:cNvPr id="15" name="正方形/長方形 14">
            <a:extLst>
              <a:ext uri="{FF2B5EF4-FFF2-40B4-BE49-F238E27FC236}">
                <a16:creationId xmlns:a16="http://schemas.microsoft.com/office/drawing/2014/main" id="{097AEBB6-3190-4C47-B0AE-2876FAA444B5}"/>
              </a:ext>
            </a:extLst>
          </p:cNvPr>
          <p:cNvSpPr/>
          <p:nvPr/>
        </p:nvSpPr>
        <p:spPr>
          <a:xfrm>
            <a:off x="13837201" y="819684"/>
            <a:ext cx="1096484" cy="400110"/>
          </a:xfrm>
          <a:prstGeom prst="rect">
            <a:avLst/>
          </a:prstGeom>
        </p:spPr>
        <p:txBody>
          <a:bodyPr wrap="square">
            <a:spAutoFit/>
          </a:bodyPr>
          <a:lstStyle/>
          <a:p>
            <a:r>
              <a:rPr lang="en-US" altLang="ja-JP" sz="2000" dirty="0" err="1">
                <a:effectLst>
                  <a:outerShdw blurRad="38100" dist="38100" dir="2700000" algn="tl">
                    <a:srgbClr val="000000">
                      <a:alpha val="43137"/>
                    </a:srgbClr>
                  </a:outerShdw>
                </a:effectLst>
                <a:latin typeface="BIZ UDP明朝 Medium" panose="02020500000000000000" pitchFamily="18" charset="-128"/>
                <a:ea typeface="BIZ UDP明朝 Medium" panose="02020500000000000000" pitchFamily="18" charset="-128"/>
              </a:rPr>
              <a:t>pring</a:t>
            </a:r>
            <a:r>
              <a:rPr lang="en-US" altLang="ja-JP" sz="2000" dirty="0">
                <a:effectLst>
                  <a:outerShdw blurRad="38100" dist="38100" dir="2700000" algn="tl">
                    <a:srgbClr val="000000">
                      <a:alpha val="43137"/>
                    </a:srgbClr>
                  </a:outerShdw>
                </a:effectLst>
              </a:rPr>
              <a:t> </a:t>
            </a:r>
            <a:endParaRPr lang="ja-JP" altLang="en-US" sz="2000" dirty="0">
              <a:effectLst>
                <a:outerShdw blurRad="38100" dist="38100" dir="2700000" algn="tl">
                  <a:srgbClr val="000000">
                    <a:alpha val="43137"/>
                  </a:srgbClr>
                </a:outerShdw>
              </a:effectLst>
            </a:endParaRPr>
          </a:p>
        </p:txBody>
      </p:sp>
      <p:sp>
        <p:nvSpPr>
          <p:cNvPr id="16" name="正方形/長方形 15">
            <a:extLst>
              <a:ext uri="{FF2B5EF4-FFF2-40B4-BE49-F238E27FC236}">
                <a16:creationId xmlns:a16="http://schemas.microsoft.com/office/drawing/2014/main" id="{952A6FE0-0B43-40F8-BC6A-A35CA42C4769}"/>
              </a:ext>
            </a:extLst>
          </p:cNvPr>
          <p:cNvSpPr/>
          <p:nvPr/>
        </p:nvSpPr>
        <p:spPr>
          <a:xfrm>
            <a:off x="13645709" y="1094624"/>
            <a:ext cx="669339" cy="630942"/>
          </a:xfrm>
          <a:prstGeom prst="rect">
            <a:avLst/>
          </a:prstGeom>
        </p:spPr>
        <p:txBody>
          <a:bodyPr wrap="square">
            <a:spAutoFit/>
          </a:bodyPr>
          <a:lstStyle/>
          <a:p>
            <a:r>
              <a:rPr lang="en-US" altLang="ja-JP" sz="3500" dirty="0">
                <a:solidFill>
                  <a:srgbClr val="EB6DA5"/>
                </a:solidFill>
                <a:effectLst>
                  <a:outerShdw blurRad="38100" dist="38100" dir="2700000" algn="tl">
                    <a:srgbClr val="000000">
                      <a:alpha val="43137"/>
                    </a:srgbClr>
                  </a:outerShdw>
                </a:effectLst>
                <a:latin typeface="BIZ UDP明朝 Medium" panose="02020500000000000000" pitchFamily="18" charset="-128"/>
                <a:ea typeface="BIZ UDP明朝 Medium" panose="02020500000000000000" pitchFamily="18" charset="-128"/>
              </a:rPr>
              <a:t>V</a:t>
            </a:r>
            <a:r>
              <a:rPr lang="en-US" altLang="ja-JP" sz="2465" dirty="0">
                <a:solidFill>
                  <a:schemeClr val="accent5"/>
                </a:solidFill>
              </a:rPr>
              <a:t> </a:t>
            </a:r>
            <a:endParaRPr lang="ja-JP" altLang="en-US" sz="6161" dirty="0">
              <a:solidFill>
                <a:schemeClr val="accent5"/>
              </a:solidFill>
            </a:endParaRPr>
          </a:p>
        </p:txBody>
      </p:sp>
      <p:sp>
        <p:nvSpPr>
          <p:cNvPr id="17" name="正方形/長方形 16">
            <a:extLst>
              <a:ext uri="{FF2B5EF4-FFF2-40B4-BE49-F238E27FC236}">
                <a16:creationId xmlns:a16="http://schemas.microsoft.com/office/drawing/2014/main" id="{2141F704-C99A-4D84-B41C-584C100ED090}"/>
              </a:ext>
            </a:extLst>
          </p:cNvPr>
          <p:cNvSpPr/>
          <p:nvPr/>
        </p:nvSpPr>
        <p:spPr>
          <a:xfrm>
            <a:off x="13975145" y="1325456"/>
            <a:ext cx="1096484" cy="400110"/>
          </a:xfrm>
          <a:prstGeom prst="rect">
            <a:avLst/>
          </a:prstGeom>
        </p:spPr>
        <p:txBody>
          <a:bodyPr wrap="square">
            <a:spAutoFit/>
          </a:bodyPr>
          <a:lstStyle/>
          <a:p>
            <a:r>
              <a:rPr lang="en-US" altLang="ja-JP" sz="2000" dirty="0" err="1">
                <a:effectLst>
                  <a:outerShdw blurRad="38100" dist="38100" dir="2700000" algn="tl">
                    <a:srgbClr val="000000">
                      <a:alpha val="43137"/>
                    </a:srgbClr>
                  </a:outerShdw>
                </a:effectLst>
                <a:latin typeface="BIZ UDP明朝 Medium" panose="02020500000000000000" pitchFamily="18" charset="-128"/>
                <a:ea typeface="BIZ UDP明朝 Medium" panose="02020500000000000000" pitchFamily="18" charset="-128"/>
              </a:rPr>
              <a:t>Ol</a:t>
            </a:r>
            <a:r>
              <a:rPr lang="en-US" altLang="ja-JP" sz="2000" dirty="0">
                <a:effectLst>
                  <a:outerShdw blurRad="38100" dist="38100" dir="2700000" algn="tl">
                    <a:srgbClr val="000000">
                      <a:alpha val="43137"/>
                    </a:srgbClr>
                  </a:outerShdw>
                </a:effectLst>
                <a:latin typeface="BIZ UDP明朝 Medium" panose="02020500000000000000" pitchFamily="18" charset="-128"/>
                <a:ea typeface="BIZ UDP明朝 Medium" panose="02020500000000000000" pitchFamily="18" charset="-128"/>
              </a:rPr>
              <a:t>.</a:t>
            </a:r>
            <a:r>
              <a:rPr lang="en-US" altLang="ja-JP" sz="2000" dirty="0"/>
              <a:t> </a:t>
            </a:r>
            <a:endParaRPr lang="ja-JP" altLang="en-US" sz="2000" dirty="0"/>
          </a:p>
        </p:txBody>
      </p:sp>
      <p:sp>
        <p:nvSpPr>
          <p:cNvPr id="18" name="テキスト ボックス 17">
            <a:extLst>
              <a:ext uri="{FF2B5EF4-FFF2-40B4-BE49-F238E27FC236}">
                <a16:creationId xmlns:a16="http://schemas.microsoft.com/office/drawing/2014/main" id="{C4DDEE19-AD77-4AE9-ACE5-1035E6294DDC}"/>
              </a:ext>
            </a:extLst>
          </p:cNvPr>
          <p:cNvSpPr txBox="1"/>
          <p:nvPr/>
        </p:nvSpPr>
        <p:spPr>
          <a:xfrm>
            <a:off x="14349732" y="1094624"/>
            <a:ext cx="1537718" cy="630942"/>
          </a:xfrm>
          <a:prstGeom prst="rect">
            <a:avLst/>
          </a:prstGeom>
          <a:noFill/>
        </p:spPr>
        <p:txBody>
          <a:bodyPr wrap="square" rtlCol="0">
            <a:spAutoFit/>
          </a:bodyPr>
          <a:lstStyle/>
          <a:p>
            <a:r>
              <a:rPr kumimoji="1" lang="en-US" altLang="ja-JP" sz="3500" dirty="0">
                <a:solidFill>
                  <a:srgbClr val="EB6DA5"/>
                </a:solidFill>
                <a:effectLst>
                  <a:outerShdw blurRad="38100" dist="38100" dir="2700000" algn="tl">
                    <a:srgbClr val="000000">
                      <a:alpha val="43137"/>
                    </a:srgbClr>
                  </a:outerShdw>
                </a:effectLst>
                <a:latin typeface="BIZ UDP明朝 Medium" panose="02020500000000000000" pitchFamily="18" charset="-128"/>
                <a:ea typeface="BIZ UDP明朝 Medium" panose="02020500000000000000" pitchFamily="18" charset="-128"/>
              </a:rPr>
              <a:t>14</a:t>
            </a:r>
            <a:endParaRPr kumimoji="1" lang="ja-JP" altLang="en-US" sz="3500" dirty="0">
              <a:solidFill>
                <a:srgbClr val="EB6DA5"/>
              </a:solidFill>
              <a:effectLst>
                <a:outerShdw blurRad="38100" dist="38100" dir="2700000" algn="tl">
                  <a:srgbClr val="000000">
                    <a:alpha val="43137"/>
                  </a:srgbClr>
                </a:outerShdw>
              </a:effectLst>
              <a:latin typeface="BIZ UDP明朝 Medium" panose="02020500000000000000" pitchFamily="18" charset="-128"/>
              <a:ea typeface="BIZ UDP明朝 Medium" panose="02020500000000000000" pitchFamily="18" charset="-128"/>
            </a:endParaRPr>
          </a:p>
        </p:txBody>
      </p:sp>
      <p:sp>
        <p:nvSpPr>
          <p:cNvPr id="19" name="テキスト ボックス 18">
            <a:extLst>
              <a:ext uri="{FF2B5EF4-FFF2-40B4-BE49-F238E27FC236}">
                <a16:creationId xmlns:a16="http://schemas.microsoft.com/office/drawing/2014/main" id="{B48A98A1-CE8F-4286-AA5D-B7540C75333B}"/>
              </a:ext>
            </a:extLst>
          </p:cNvPr>
          <p:cNvSpPr txBox="1"/>
          <p:nvPr/>
        </p:nvSpPr>
        <p:spPr>
          <a:xfrm>
            <a:off x="13837201" y="1725566"/>
            <a:ext cx="1225940" cy="400110"/>
          </a:xfrm>
          <a:prstGeom prst="rect">
            <a:avLst/>
          </a:prstGeom>
          <a:noFill/>
        </p:spPr>
        <p:txBody>
          <a:bodyPr wrap="square" rtlCol="0">
            <a:spAutoFit/>
          </a:bodyPr>
          <a:lstStyle/>
          <a:p>
            <a:r>
              <a:rPr kumimoji="1" lang="en-US" altLang="ja-JP" sz="2000" dirty="0">
                <a:latin typeface="+mn-ea"/>
                <a:cs typeface="MV Boli" panose="02000500030200090000" pitchFamily="2" charset="0"/>
              </a:rPr>
              <a:t>2 0 2 0</a:t>
            </a:r>
            <a:r>
              <a:rPr kumimoji="1" lang="en-US" altLang="ja-JP" sz="2000" dirty="0">
                <a:latin typeface="+mn-ea"/>
              </a:rPr>
              <a:t> </a:t>
            </a:r>
            <a:endParaRPr kumimoji="1" lang="ja-JP" altLang="en-US" sz="2000" dirty="0">
              <a:latin typeface="+mn-ea"/>
            </a:endParaRPr>
          </a:p>
        </p:txBody>
      </p:sp>
      <p:sp>
        <p:nvSpPr>
          <p:cNvPr id="20" name="テキスト ボックス 19">
            <a:extLst>
              <a:ext uri="{FF2B5EF4-FFF2-40B4-BE49-F238E27FC236}">
                <a16:creationId xmlns:a16="http://schemas.microsoft.com/office/drawing/2014/main" id="{3A835744-DF44-4AB1-95E2-478755632546}"/>
              </a:ext>
            </a:extLst>
          </p:cNvPr>
          <p:cNvSpPr txBox="1"/>
          <p:nvPr/>
        </p:nvSpPr>
        <p:spPr>
          <a:xfrm>
            <a:off x="7909753" y="2419902"/>
            <a:ext cx="772901" cy="400110"/>
          </a:xfrm>
          <a:prstGeom prst="rect">
            <a:avLst/>
          </a:prstGeom>
          <a:noFill/>
        </p:spPr>
        <p:txBody>
          <a:bodyPr wrap="square" rtlCol="0">
            <a:spAutoFit/>
          </a:bodyPr>
          <a:lstStyle/>
          <a:p>
            <a:r>
              <a:rPr kumimoji="1" lang="en-US" altLang="ja-JP" sz="2000" dirty="0">
                <a:solidFill>
                  <a:schemeClr val="bg1"/>
                </a:solidFill>
                <a:latin typeface="+mn-ea"/>
              </a:rPr>
              <a:t> </a:t>
            </a:r>
            <a:r>
              <a:rPr kumimoji="1" lang="ja-JP" altLang="en-US" sz="2000" dirty="0">
                <a:latin typeface="+mn-ea"/>
              </a:rPr>
              <a:t>巻頭</a:t>
            </a:r>
          </a:p>
        </p:txBody>
      </p:sp>
      <p:sp>
        <p:nvSpPr>
          <p:cNvPr id="22" name="テキスト ボックス 21">
            <a:extLst>
              <a:ext uri="{FF2B5EF4-FFF2-40B4-BE49-F238E27FC236}">
                <a16:creationId xmlns:a16="http://schemas.microsoft.com/office/drawing/2014/main" id="{0AD08052-894A-4593-80E2-781254ED787F}"/>
              </a:ext>
            </a:extLst>
          </p:cNvPr>
          <p:cNvSpPr txBox="1"/>
          <p:nvPr/>
        </p:nvSpPr>
        <p:spPr>
          <a:xfrm>
            <a:off x="8071150" y="2962710"/>
            <a:ext cx="6570826" cy="1446550"/>
          </a:xfrm>
          <a:prstGeom prst="rect">
            <a:avLst/>
          </a:prstGeom>
          <a:noFill/>
        </p:spPr>
        <p:txBody>
          <a:bodyPr wrap="square" rtlCol="0">
            <a:spAutoFit/>
          </a:bodyPr>
          <a:lstStyle/>
          <a:p>
            <a:r>
              <a:rPr kumimoji="1" lang="ja-JP" altLang="en-US" sz="2000" b="1" dirty="0">
                <a:solidFill>
                  <a:srgbClr val="C00000"/>
                </a:solidFill>
                <a:latin typeface="+mn-ea"/>
                <a:cs typeface="MV Boli" panose="02000500030200090000" pitchFamily="2" charset="0"/>
              </a:rPr>
              <a:t>徹底抗戦！</a:t>
            </a:r>
            <a:endParaRPr kumimoji="1" lang="en-US" altLang="ja-JP" sz="2000" b="1" dirty="0">
              <a:solidFill>
                <a:srgbClr val="C00000"/>
              </a:solidFill>
              <a:latin typeface="+mn-ea"/>
              <a:cs typeface="MV Boli" panose="02000500030200090000" pitchFamily="2" charset="0"/>
            </a:endParaRPr>
          </a:p>
          <a:p>
            <a:r>
              <a:rPr kumimoji="1" lang="ja-JP" altLang="en-US" sz="2400" b="1" dirty="0">
                <a:latin typeface="+mn-ea"/>
                <a:cs typeface="MV Boli" panose="02000500030200090000" pitchFamily="2" charset="0"/>
              </a:rPr>
              <a:t>当ステーションのコロナウイルスに対する感染予防策について</a:t>
            </a:r>
          </a:p>
          <a:p>
            <a:endParaRPr kumimoji="1" lang="ja-JP" altLang="en-US" sz="2000" dirty="0">
              <a:solidFill>
                <a:schemeClr val="bg1"/>
              </a:solidFill>
              <a:latin typeface="+mn-ea"/>
            </a:endParaRPr>
          </a:p>
        </p:txBody>
      </p:sp>
      <p:sp useBgFill="1">
        <p:nvSpPr>
          <p:cNvPr id="23" name="四角形: 角を丸くする 22">
            <a:extLst>
              <a:ext uri="{FF2B5EF4-FFF2-40B4-BE49-F238E27FC236}">
                <a16:creationId xmlns:a16="http://schemas.microsoft.com/office/drawing/2014/main" id="{4E08B584-598F-4669-AACE-DD726F5F1486}"/>
              </a:ext>
            </a:extLst>
          </p:cNvPr>
          <p:cNvSpPr/>
          <p:nvPr/>
        </p:nvSpPr>
        <p:spPr>
          <a:xfrm>
            <a:off x="7905365" y="4159856"/>
            <a:ext cx="870672" cy="46872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AB66B0F8-B818-4166-BD57-316E8B08F25A}"/>
              </a:ext>
            </a:extLst>
          </p:cNvPr>
          <p:cNvSpPr txBox="1"/>
          <p:nvPr/>
        </p:nvSpPr>
        <p:spPr>
          <a:xfrm>
            <a:off x="7895901" y="4198609"/>
            <a:ext cx="772901" cy="400110"/>
          </a:xfrm>
          <a:prstGeom prst="rect">
            <a:avLst/>
          </a:prstGeom>
          <a:noFill/>
        </p:spPr>
        <p:txBody>
          <a:bodyPr wrap="square" rtlCol="0">
            <a:spAutoFit/>
          </a:bodyPr>
          <a:lstStyle/>
          <a:p>
            <a:r>
              <a:rPr kumimoji="1" lang="en-US" altLang="ja-JP" sz="2000" dirty="0">
                <a:solidFill>
                  <a:schemeClr val="bg1"/>
                </a:solidFill>
                <a:latin typeface="+mn-ea"/>
              </a:rPr>
              <a:t> </a:t>
            </a:r>
            <a:r>
              <a:rPr kumimoji="1" lang="ja-JP" altLang="en-US" sz="2000" dirty="0">
                <a:latin typeface="+mn-ea"/>
              </a:rPr>
              <a:t>特集</a:t>
            </a:r>
          </a:p>
        </p:txBody>
      </p:sp>
      <p:sp>
        <p:nvSpPr>
          <p:cNvPr id="25" name="テキスト ボックス 24">
            <a:extLst>
              <a:ext uri="{FF2B5EF4-FFF2-40B4-BE49-F238E27FC236}">
                <a16:creationId xmlns:a16="http://schemas.microsoft.com/office/drawing/2014/main" id="{71021DA6-4A35-4DF4-9128-471F7AB18440}"/>
              </a:ext>
            </a:extLst>
          </p:cNvPr>
          <p:cNvSpPr txBox="1"/>
          <p:nvPr/>
        </p:nvSpPr>
        <p:spPr>
          <a:xfrm>
            <a:off x="8071150" y="4760171"/>
            <a:ext cx="6785890" cy="1754326"/>
          </a:xfrm>
          <a:prstGeom prst="rect">
            <a:avLst/>
          </a:prstGeom>
          <a:noFill/>
        </p:spPr>
        <p:txBody>
          <a:bodyPr wrap="square" rtlCol="0">
            <a:spAutoFit/>
          </a:bodyPr>
          <a:lstStyle/>
          <a:p>
            <a:r>
              <a:rPr kumimoji="1" lang="ja-JP" altLang="en-US" sz="2000" b="1" dirty="0">
                <a:solidFill>
                  <a:srgbClr val="C00000"/>
                </a:solidFill>
                <a:latin typeface="+mn-ea"/>
                <a:cs typeface="MV Boli" panose="02000500030200090000" pitchFamily="2" charset="0"/>
              </a:rPr>
              <a:t>当スタッフもチャレンジしています！</a:t>
            </a:r>
            <a:endParaRPr kumimoji="1" lang="en-US" altLang="ja-JP" sz="2000" b="1" dirty="0">
              <a:solidFill>
                <a:srgbClr val="C00000"/>
              </a:solidFill>
              <a:latin typeface="+mn-ea"/>
              <a:cs typeface="MV Boli" panose="02000500030200090000" pitchFamily="2" charset="0"/>
            </a:endParaRPr>
          </a:p>
          <a:p>
            <a:r>
              <a:rPr kumimoji="1" lang="ja-JP" altLang="en-US" sz="2400" b="1" dirty="0">
                <a:latin typeface="+mn-ea"/>
                <a:cs typeface="MV Boli" panose="02000500030200090000" pitchFamily="2" charset="0"/>
              </a:rPr>
              <a:t>外出自粛対策！</a:t>
            </a:r>
            <a:endParaRPr kumimoji="1" lang="en-US" altLang="ja-JP" sz="2400" b="1" dirty="0">
              <a:latin typeface="+mn-ea"/>
              <a:cs typeface="MV Boli" panose="02000500030200090000" pitchFamily="2" charset="0"/>
            </a:endParaRPr>
          </a:p>
          <a:p>
            <a:r>
              <a:rPr kumimoji="1" lang="ja-JP" altLang="en-US" sz="2400" b="1" dirty="0">
                <a:latin typeface="+mn-ea"/>
                <a:cs typeface="MV Boli" panose="02000500030200090000" pitchFamily="2" charset="0"/>
              </a:rPr>
              <a:t>自宅でできる気分転換</a:t>
            </a:r>
            <a:endParaRPr kumimoji="1" lang="en-US" altLang="ja-JP" sz="2400" b="1" dirty="0">
              <a:latin typeface="+mn-ea"/>
              <a:cs typeface="MV Boli" panose="02000500030200090000" pitchFamily="2" charset="0"/>
            </a:endParaRPr>
          </a:p>
          <a:p>
            <a:endParaRPr kumimoji="1" lang="en-US" altLang="ja-JP" sz="2000" b="1" dirty="0">
              <a:solidFill>
                <a:srgbClr val="C00000"/>
              </a:solidFill>
              <a:latin typeface="+mn-ea"/>
              <a:cs typeface="MV Boli" panose="02000500030200090000" pitchFamily="2" charset="0"/>
            </a:endParaRPr>
          </a:p>
          <a:p>
            <a:endParaRPr kumimoji="1" lang="ja-JP" altLang="en-US" sz="2000" dirty="0">
              <a:solidFill>
                <a:schemeClr val="bg1"/>
              </a:solidFill>
              <a:latin typeface="+mn-ea"/>
            </a:endParaRPr>
          </a:p>
        </p:txBody>
      </p:sp>
      <p:sp>
        <p:nvSpPr>
          <p:cNvPr id="26" name="テキスト ボックス 25">
            <a:extLst>
              <a:ext uri="{FF2B5EF4-FFF2-40B4-BE49-F238E27FC236}">
                <a16:creationId xmlns:a16="http://schemas.microsoft.com/office/drawing/2014/main" id="{53C69B75-991B-4541-A9DE-87494C6262D4}"/>
              </a:ext>
            </a:extLst>
          </p:cNvPr>
          <p:cNvSpPr txBox="1"/>
          <p:nvPr/>
        </p:nvSpPr>
        <p:spPr>
          <a:xfrm>
            <a:off x="1037462" y="9229392"/>
            <a:ext cx="6289518" cy="1323439"/>
          </a:xfrm>
          <a:prstGeom prst="rect">
            <a:avLst/>
          </a:prstGeom>
          <a:noFill/>
        </p:spPr>
        <p:txBody>
          <a:bodyPr wrap="square" rtlCol="0">
            <a:spAutoFit/>
          </a:bodyPr>
          <a:lstStyle/>
          <a:p>
            <a:r>
              <a:rPr kumimoji="1" lang="ja-JP" altLang="en-US" sz="1600" b="1" dirty="0"/>
              <a:t>訪問看護ステーション</a:t>
            </a:r>
            <a:r>
              <a:rPr kumimoji="1" lang="ja-JP" altLang="en-US" sz="1600" dirty="0"/>
              <a:t>　</a:t>
            </a:r>
            <a:r>
              <a:rPr kumimoji="1" lang="en-US" altLang="ja-JP" sz="1600" dirty="0"/>
              <a:t>LIFEDESIGN</a:t>
            </a:r>
            <a:r>
              <a:rPr kumimoji="1" lang="ja-JP" altLang="en-US" sz="1600" dirty="0"/>
              <a:t>（ライフデザイン）</a:t>
            </a:r>
            <a:endParaRPr kumimoji="1" lang="en-US" altLang="ja-JP" sz="1600" dirty="0"/>
          </a:p>
          <a:p>
            <a:r>
              <a:rPr kumimoji="1" lang="ja-JP" altLang="en-US" sz="1600" dirty="0"/>
              <a:t>〒６３０－８３５７　奈良県奈良市杉ヶ町８６－８</a:t>
            </a:r>
            <a:r>
              <a:rPr kumimoji="1" lang="en-US" altLang="ja-JP" sz="1600" dirty="0"/>
              <a:t>MiRA1BLDG.Ⅲ3F</a:t>
            </a:r>
          </a:p>
          <a:p>
            <a:r>
              <a:rPr kumimoji="1" lang="ja-JP" altLang="en-US" sz="1600" dirty="0"/>
              <a:t>☏　</a:t>
            </a:r>
            <a:r>
              <a:rPr kumimoji="1" lang="en-US" altLang="ja-JP" sz="1600" dirty="0"/>
              <a:t>0742</a:t>
            </a:r>
            <a:r>
              <a:rPr kumimoji="1" lang="ja-JP" altLang="en-US" sz="1600" dirty="0"/>
              <a:t>－</a:t>
            </a:r>
            <a:r>
              <a:rPr kumimoji="1" lang="en-US" altLang="ja-JP" sz="1600" dirty="0"/>
              <a:t>22</a:t>
            </a:r>
            <a:r>
              <a:rPr kumimoji="1" lang="ja-JP" altLang="en-US" sz="1600" dirty="0"/>
              <a:t>－</a:t>
            </a:r>
            <a:r>
              <a:rPr kumimoji="1" lang="en-US" altLang="ja-JP" sz="1600" dirty="0"/>
              <a:t>1325</a:t>
            </a:r>
            <a:r>
              <a:rPr kumimoji="1" lang="ja-JP" altLang="en-US" sz="1600" dirty="0"/>
              <a:t>　　</a:t>
            </a:r>
            <a:r>
              <a:rPr kumimoji="1" lang="en-US" altLang="ja-JP" sz="1600" dirty="0"/>
              <a:t>FAX</a:t>
            </a:r>
            <a:r>
              <a:rPr kumimoji="1" lang="ja-JP" altLang="en-US" sz="1600" dirty="0"/>
              <a:t>　</a:t>
            </a:r>
            <a:r>
              <a:rPr kumimoji="1" lang="en-US" altLang="ja-JP" sz="1600" dirty="0"/>
              <a:t>0742</a:t>
            </a:r>
            <a:r>
              <a:rPr kumimoji="1" lang="ja-JP" altLang="en-US" sz="1600" dirty="0"/>
              <a:t>－</a:t>
            </a:r>
            <a:r>
              <a:rPr kumimoji="1" lang="en-US" altLang="ja-JP" sz="1600" dirty="0"/>
              <a:t>95</a:t>
            </a:r>
            <a:r>
              <a:rPr kumimoji="1" lang="ja-JP" altLang="en-US" sz="1600" dirty="0"/>
              <a:t>－</a:t>
            </a:r>
            <a:r>
              <a:rPr kumimoji="1" lang="en-US" altLang="ja-JP" sz="1600" dirty="0"/>
              <a:t>5322</a:t>
            </a:r>
          </a:p>
          <a:p>
            <a:r>
              <a:rPr kumimoji="1" lang="ja-JP" altLang="en-US" sz="1600" dirty="0"/>
              <a:t>ホームページ　</a:t>
            </a:r>
            <a:r>
              <a:rPr kumimoji="1" lang="en-US" altLang="ja-JP" sz="1600" dirty="0"/>
              <a:t>http://www.houmonkango-lifedesign.com/</a:t>
            </a:r>
          </a:p>
        </p:txBody>
      </p:sp>
      <p:cxnSp>
        <p:nvCxnSpPr>
          <p:cNvPr id="27" name="直線コネクタ 26">
            <a:extLst>
              <a:ext uri="{FF2B5EF4-FFF2-40B4-BE49-F238E27FC236}">
                <a16:creationId xmlns:a16="http://schemas.microsoft.com/office/drawing/2014/main" id="{38569337-19E3-4ED3-A490-17BA44659199}"/>
              </a:ext>
            </a:extLst>
          </p:cNvPr>
          <p:cNvCxnSpPr>
            <a:cxnSpLocks/>
          </p:cNvCxnSpPr>
          <p:nvPr/>
        </p:nvCxnSpPr>
        <p:spPr>
          <a:xfrm>
            <a:off x="191059" y="9229392"/>
            <a:ext cx="6966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9985F6F3-6257-4E70-A473-A5A8A4D4B598}"/>
              </a:ext>
            </a:extLst>
          </p:cNvPr>
          <p:cNvSpPr txBox="1"/>
          <p:nvPr/>
        </p:nvSpPr>
        <p:spPr>
          <a:xfrm>
            <a:off x="615296" y="4684227"/>
            <a:ext cx="6570826" cy="1169551"/>
          </a:xfrm>
          <a:prstGeom prst="rect">
            <a:avLst/>
          </a:prstGeom>
          <a:noFill/>
        </p:spPr>
        <p:txBody>
          <a:bodyPr wrap="square" rtlCol="0">
            <a:spAutoFit/>
          </a:bodyPr>
          <a:lstStyle/>
          <a:p>
            <a:r>
              <a:rPr kumimoji="1" lang="ja-JP" altLang="en-US" sz="1400" dirty="0">
                <a:latin typeface="HG丸ｺﾞｼｯｸM-PRO" panose="020F0600000000000000" pitchFamily="50" charset="-128"/>
                <a:ea typeface="HG丸ｺﾞｼｯｸM-PRO" panose="020F0600000000000000" pitchFamily="50" charset="-128"/>
              </a:rPr>
              <a:t>今回の広報誌では</a:t>
            </a:r>
            <a:r>
              <a:rPr kumimoji="1" lang="en-US" altLang="ja-JP" sz="1400" dirty="0">
                <a:latin typeface="HG丸ｺﾞｼｯｸM-PRO" panose="020F0600000000000000" pitchFamily="50" charset="-128"/>
                <a:ea typeface="HG丸ｺﾞｼｯｸM-PRO" panose="020F0600000000000000" pitchFamily="50" charset="-128"/>
              </a:rPr>
              <a:t>､</a:t>
            </a:r>
            <a:r>
              <a:rPr kumimoji="1" lang="ja-JP" altLang="en-US" sz="1400" dirty="0">
                <a:latin typeface="HG丸ｺﾞｼｯｸM-PRO" panose="020F0600000000000000" pitchFamily="50" charset="-128"/>
                <a:ea typeface="HG丸ｺﾞｼｯｸM-PRO" panose="020F0600000000000000" pitchFamily="50" charset="-128"/>
              </a:rPr>
              <a:t>当ステーションの利用者様が描かれたオリジナルイラストを挿絵として使わせていただきました！ご協力くださり本当にありがとうございました！今後もこのような取り組みを行い、みなさんと一緒になって楽しい広報誌を作っていきたいと考えております。挿絵はもちろん、投稿案でも結構ですので、ご興味のある方はお気軽にスタッフへお問い合わせください！</a:t>
            </a:r>
          </a:p>
        </p:txBody>
      </p:sp>
      <p:sp>
        <p:nvSpPr>
          <p:cNvPr id="31" name="四角形: 角を丸くする 30">
            <a:extLst>
              <a:ext uri="{FF2B5EF4-FFF2-40B4-BE49-F238E27FC236}">
                <a16:creationId xmlns:a16="http://schemas.microsoft.com/office/drawing/2014/main" id="{AEE290F5-C0F9-4E94-8248-DFD3EB1F5F3A}"/>
              </a:ext>
            </a:extLst>
          </p:cNvPr>
          <p:cNvSpPr/>
          <p:nvPr/>
        </p:nvSpPr>
        <p:spPr>
          <a:xfrm>
            <a:off x="529165" y="7487824"/>
            <a:ext cx="6545014" cy="1487207"/>
          </a:xfrm>
          <a:prstGeom prst="roundRect">
            <a:avLst/>
          </a:prstGeom>
          <a:solidFill>
            <a:schemeClr val="accent5">
              <a:lumMod val="60000"/>
              <a:lumOff val="40000"/>
            </a:schemeClr>
          </a:solidFill>
          <a:ln>
            <a:solidFill>
              <a:schemeClr val="accent5">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p>
        </p:txBody>
      </p:sp>
      <p:sp>
        <p:nvSpPr>
          <p:cNvPr id="32" name="テキスト ボックス 31">
            <a:extLst>
              <a:ext uri="{FF2B5EF4-FFF2-40B4-BE49-F238E27FC236}">
                <a16:creationId xmlns:a16="http://schemas.microsoft.com/office/drawing/2014/main" id="{59797B05-DA2D-4BC4-89F0-969B92C547D7}"/>
              </a:ext>
            </a:extLst>
          </p:cNvPr>
          <p:cNvSpPr txBox="1"/>
          <p:nvPr/>
        </p:nvSpPr>
        <p:spPr>
          <a:xfrm>
            <a:off x="1289135" y="7464032"/>
            <a:ext cx="6096466" cy="307777"/>
          </a:xfrm>
          <a:prstGeom prst="rect">
            <a:avLst/>
          </a:prstGeom>
          <a:noFill/>
        </p:spPr>
        <p:txBody>
          <a:bodyPr wrap="square" rtlCol="0">
            <a:spAutoFit/>
          </a:bodyPr>
          <a:lstStyle/>
          <a:p>
            <a:r>
              <a:rPr kumimoji="1" lang="en-US" altLang="ja-JP" sz="1400" dirty="0">
                <a:solidFill>
                  <a:srgbClr val="3E3A39"/>
                </a:solidFill>
              </a:rPr>
              <a:t>LIFEDESIGN</a:t>
            </a:r>
            <a:r>
              <a:rPr kumimoji="1" lang="ja-JP" altLang="en-US" sz="1400" dirty="0">
                <a:solidFill>
                  <a:srgbClr val="3E3A39"/>
                </a:solidFill>
              </a:rPr>
              <a:t>公式ページＱＲコードを読み込んでいざアクセス！</a:t>
            </a:r>
          </a:p>
        </p:txBody>
      </p:sp>
      <p:sp>
        <p:nvSpPr>
          <p:cNvPr id="33" name="テキスト ボックス 32">
            <a:extLst>
              <a:ext uri="{FF2B5EF4-FFF2-40B4-BE49-F238E27FC236}">
                <a16:creationId xmlns:a16="http://schemas.microsoft.com/office/drawing/2014/main" id="{7C8E95FF-B4C9-4D72-8CA7-58F997F683D0}"/>
              </a:ext>
            </a:extLst>
          </p:cNvPr>
          <p:cNvSpPr txBox="1"/>
          <p:nvPr/>
        </p:nvSpPr>
        <p:spPr>
          <a:xfrm>
            <a:off x="1045140" y="8650208"/>
            <a:ext cx="6373766" cy="276999"/>
          </a:xfrm>
          <a:prstGeom prst="rect">
            <a:avLst/>
          </a:prstGeom>
          <a:noFill/>
        </p:spPr>
        <p:txBody>
          <a:bodyPr wrap="square" rtlCol="0">
            <a:spAutoFit/>
          </a:bodyPr>
          <a:lstStyle/>
          <a:p>
            <a:r>
              <a:rPr kumimoji="1" lang="en-US" altLang="ja-JP" sz="1200" b="1" dirty="0">
                <a:solidFill>
                  <a:srgbClr val="3E3A39"/>
                </a:solidFill>
                <a:latin typeface="HGｺﾞｼｯｸM" panose="020B0609000000000000" pitchFamily="49" charset="-128"/>
                <a:ea typeface="HGｺﾞｼｯｸM" panose="020B0609000000000000" pitchFamily="49" charset="-128"/>
              </a:rPr>
              <a:t>Facebook</a:t>
            </a:r>
            <a:r>
              <a:rPr kumimoji="1" lang="ja-JP" altLang="en-US" sz="1200" b="1" dirty="0">
                <a:solidFill>
                  <a:srgbClr val="3E3A39"/>
                </a:solidFill>
                <a:latin typeface="HGｺﾞｼｯｸM" panose="020B0609000000000000" pitchFamily="49" charset="-128"/>
                <a:ea typeface="HGｺﾞｼｯｸM" panose="020B0609000000000000" pitchFamily="49" charset="-128"/>
              </a:rPr>
              <a:t>・</a:t>
            </a:r>
            <a:r>
              <a:rPr kumimoji="1" lang="en-US" altLang="ja-JP" sz="1200" b="1" dirty="0">
                <a:solidFill>
                  <a:srgbClr val="3E3A39"/>
                </a:solidFill>
                <a:latin typeface="HGｺﾞｼｯｸM" panose="020B0609000000000000" pitchFamily="49" charset="-128"/>
                <a:ea typeface="HGｺﾞｼｯｸM" panose="020B0609000000000000" pitchFamily="49" charset="-128"/>
              </a:rPr>
              <a:t>LINE</a:t>
            </a:r>
            <a:r>
              <a:rPr kumimoji="1" lang="ja-JP" altLang="en-US" sz="1200" b="1" dirty="0">
                <a:solidFill>
                  <a:srgbClr val="3E3A39"/>
                </a:solidFill>
                <a:latin typeface="HGｺﾞｼｯｸM" panose="020B0609000000000000" pitchFamily="49" charset="-128"/>
                <a:ea typeface="HGｺﾞｼｯｸM" panose="020B0609000000000000" pitchFamily="49" charset="-128"/>
              </a:rPr>
              <a:t>からステーションブログやホームページにリンクもできます。</a:t>
            </a:r>
          </a:p>
        </p:txBody>
      </p:sp>
      <p:pic>
        <p:nvPicPr>
          <p:cNvPr id="34" name="図 33">
            <a:extLst>
              <a:ext uri="{FF2B5EF4-FFF2-40B4-BE49-F238E27FC236}">
                <a16:creationId xmlns:a16="http://schemas.microsoft.com/office/drawing/2014/main" id="{BE6F3C09-6D42-41A8-AC86-FB6C5531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570" y="7822074"/>
            <a:ext cx="620845" cy="620845"/>
          </a:xfrm>
          <a:prstGeom prst="rect">
            <a:avLst/>
          </a:prstGeom>
        </p:spPr>
      </p:pic>
      <p:pic>
        <p:nvPicPr>
          <p:cNvPr id="35" name="図 34">
            <a:extLst>
              <a:ext uri="{FF2B5EF4-FFF2-40B4-BE49-F238E27FC236}">
                <a16:creationId xmlns:a16="http://schemas.microsoft.com/office/drawing/2014/main" id="{79C457F5-B0DE-4A26-9635-FFF4523C6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0670" y="7843153"/>
            <a:ext cx="575722" cy="614102"/>
          </a:xfrm>
          <a:prstGeom prst="rect">
            <a:avLst/>
          </a:prstGeom>
        </p:spPr>
      </p:pic>
      <p:pic>
        <p:nvPicPr>
          <p:cNvPr id="36" name="図 35">
            <a:extLst>
              <a:ext uri="{FF2B5EF4-FFF2-40B4-BE49-F238E27FC236}">
                <a16:creationId xmlns:a16="http://schemas.microsoft.com/office/drawing/2014/main" id="{E201A4EC-1F9E-4301-A181-89FE69EDFA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9655" y="7831787"/>
            <a:ext cx="633963" cy="633963"/>
          </a:xfrm>
          <a:prstGeom prst="rect">
            <a:avLst/>
          </a:prstGeom>
        </p:spPr>
      </p:pic>
      <p:pic>
        <p:nvPicPr>
          <p:cNvPr id="37" name="図 36">
            <a:extLst>
              <a:ext uri="{FF2B5EF4-FFF2-40B4-BE49-F238E27FC236}">
                <a16:creationId xmlns:a16="http://schemas.microsoft.com/office/drawing/2014/main" id="{DE82C5BA-2416-4B8D-BB7B-00B2B7D6AB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5327" y="7830893"/>
            <a:ext cx="594340" cy="633963"/>
          </a:xfrm>
          <a:prstGeom prst="rect">
            <a:avLst/>
          </a:prstGeom>
        </p:spPr>
      </p:pic>
      <p:pic>
        <p:nvPicPr>
          <p:cNvPr id="38" name="図 37">
            <a:extLst>
              <a:ext uri="{FF2B5EF4-FFF2-40B4-BE49-F238E27FC236}">
                <a16:creationId xmlns:a16="http://schemas.microsoft.com/office/drawing/2014/main" id="{8DF6C8A2-96E5-4350-BDFE-3F146C5A5C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5104" y="7831268"/>
            <a:ext cx="601451" cy="633963"/>
          </a:xfrm>
          <a:prstGeom prst="rect">
            <a:avLst/>
          </a:prstGeom>
        </p:spPr>
      </p:pic>
      <p:pic>
        <p:nvPicPr>
          <p:cNvPr id="39" name="図 38">
            <a:extLst>
              <a:ext uri="{FF2B5EF4-FFF2-40B4-BE49-F238E27FC236}">
                <a16:creationId xmlns:a16="http://schemas.microsoft.com/office/drawing/2014/main" id="{827CB03F-75A9-4AED-B662-EC106FF30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8113" y="7824566"/>
            <a:ext cx="601221" cy="641303"/>
          </a:xfrm>
          <a:prstGeom prst="rect">
            <a:avLst/>
          </a:prstGeom>
        </p:spPr>
      </p:pic>
      <p:sp>
        <p:nvSpPr>
          <p:cNvPr id="40" name="テキスト ボックス 39">
            <a:extLst>
              <a:ext uri="{FF2B5EF4-FFF2-40B4-BE49-F238E27FC236}">
                <a16:creationId xmlns:a16="http://schemas.microsoft.com/office/drawing/2014/main" id="{D4624D0B-9228-4E5D-A5E9-C919F6D3E7A2}"/>
              </a:ext>
            </a:extLst>
          </p:cNvPr>
          <p:cNvSpPr txBox="1"/>
          <p:nvPr/>
        </p:nvSpPr>
        <p:spPr>
          <a:xfrm>
            <a:off x="1292042" y="8464856"/>
            <a:ext cx="728628" cy="246221"/>
          </a:xfrm>
          <a:prstGeom prst="rect">
            <a:avLst/>
          </a:prstGeom>
          <a:noFill/>
        </p:spPr>
        <p:txBody>
          <a:bodyPr wrap="square" rtlCol="0">
            <a:spAutoFit/>
          </a:bodyPr>
          <a:lstStyle/>
          <a:p>
            <a:r>
              <a:rPr kumimoji="1" lang="ja-JP" altLang="en-US" sz="1000" b="1" dirty="0">
                <a:solidFill>
                  <a:srgbClr val="3E3A39"/>
                </a:solidFill>
              </a:rPr>
              <a:t>ＬＩＮＥ</a:t>
            </a:r>
          </a:p>
        </p:txBody>
      </p:sp>
      <p:sp>
        <p:nvSpPr>
          <p:cNvPr id="41" name="テキスト ボックス 40">
            <a:extLst>
              <a:ext uri="{FF2B5EF4-FFF2-40B4-BE49-F238E27FC236}">
                <a16:creationId xmlns:a16="http://schemas.microsoft.com/office/drawing/2014/main" id="{680D43AF-E900-45DA-B8AD-22EAC3F2BF1D}"/>
              </a:ext>
            </a:extLst>
          </p:cNvPr>
          <p:cNvSpPr txBox="1"/>
          <p:nvPr/>
        </p:nvSpPr>
        <p:spPr>
          <a:xfrm>
            <a:off x="3057246" y="8450273"/>
            <a:ext cx="909857" cy="246221"/>
          </a:xfrm>
          <a:prstGeom prst="rect">
            <a:avLst/>
          </a:prstGeom>
          <a:noFill/>
        </p:spPr>
        <p:txBody>
          <a:bodyPr wrap="square" rtlCol="0">
            <a:spAutoFit/>
          </a:bodyPr>
          <a:lstStyle/>
          <a:p>
            <a:r>
              <a:rPr kumimoji="1" lang="en-US" altLang="ja-JP" sz="1000" b="1" dirty="0">
                <a:solidFill>
                  <a:srgbClr val="3E3A39"/>
                </a:solidFill>
              </a:rPr>
              <a:t>Facebook</a:t>
            </a:r>
            <a:endParaRPr kumimoji="1" lang="ja-JP" altLang="en-US" sz="1000" b="1" dirty="0">
              <a:solidFill>
                <a:srgbClr val="3E3A39"/>
              </a:solidFill>
            </a:endParaRPr>
          </a:p>
        </p:txBody>
      </p:sp>
      <p:sp>
        <p:nvSpPr>
          <p:cNvPr id="42" name="テキスト ボックス 41">
            <a:extLst>
              <a:ext uri="{FF2B5EF4-FFF2-40B4-BE49-F238E27FC236}">
                <a16:creationId xmlns:a16="http://schemas.microsoft.com/office/drawing/2014/main" id="{587FC770-47EB-46B7-A877-764337125AA9}"/>
              </a:ext>
            </a:extLst>
          </p:cNvPr>
          <p:cNvSpPr txBox="1"/>
          <p:nvPr/>
        </p:nvSpPr>
        <p:spPr>
          <a:xfrm>
            <a:off x="5010112" y="8479273"/>
            <a:ext cx="702816" cy="246221"/>
          </a:xfrm>
          <a:prstGeom prst="rect">
            <a:avLst/>
          </a:prstGeom>
          <a:noFill/>
        </p:spPr>
        <p:txBody>
          <a:bodyPr wrap="square" rtlCol="0">
            <a:spAutoFit/>
          </a:bodyPr>
          <a:lstStyle/>
          <a:p>
            <a:r>
              <a:rPr kumimoji="1" lang="ja-JP" altLang="en-US" sz="1000" b="1" dirty="0">
                <a:solidFill>
                  <a:srgbClr val="3E3A39"/>
                </a:solidFill>
              </a:rPr>
              <a:t>ブログ</a:t>
            </a:r>
          </a:p>
        </p:txBody>
      </p:sp>
      <p:sp>
        <p:nvSpPr>
          <p:cNvPr id="47" name="テキスト ボックス 46">
            <a:extLst>
              <a:ext uri="{FF2B5EF4-FFF2-40B4-BE49-F238E27FC236}">
                <a16:creationId xmlns:a16="http://schemas.microsoft.com/office/drawing/2014/main" id="{F1CF77C9-0287-4FAD-8D52-3C779650CBA3}"/>
              </a:ext>
            </a:extLst>
          </p:cNvPr>
          <p:cNvSpPr txBox="1"/>
          <p:nvPr/>
        </p:nvSpPr>
        <p:spPr>
          <a:xfrm>
            <a:off x="11383828" y="1694789"/>
            <a:ext cx="2190807" cy="861774"/>
          </a:xfrm>
          <a:prstGeom prst="rect">
            <a:avLst/>
          </a:prstGeom>
          <a:noFill/>
        </p:spPr>
        <p:txBody>
          <a:bodyPr wrap="square" rtlCol="0">
            <a:spAutoFit/>
          </a:bodyPr>
          <a:lstStyle/>
          <a:p>
            <a:r>
              <a:rPr kumimoji="1" lang="en-US" altLang="ja-JP" sz="3000" i="1" dirty="0">
                <a:solidFill>
                  <a:schemeClr val="bg1">
                    <a:lumMod val="50000"/>
                  </a:schemeClr>
                </a:solidFill>
                <a:latin typeface="MV Boli" panose="02000500030200090000" pitchFamily="2" charset="0"/>
                <a:ea typeface="BIZ UDP明朝 Medium" panose="02020500000000000000" pitchFamily="18" charset="-128"/>
                <a:cs typeface="MV Boli" panose="02000500030200090000" pitchFamily="2" charset="0"/>
              </a:rPr>
              <a:t>newsletter</a:t>
            </a:r>
            <a:r>
              <a:rPr kumimoji="1" lang="en-US" altLang="ja-JP" sz="5000" dirty="0">
                <a:solidFill>
                  <a:schemeClr val="bg1">
                    <a:lumMod val="50000"/>
                  </a:schemeClr>
                </a:solidFill>
                <a:latin typeface="BIZ UDP明朝 Medium" panose="02020500000000000000" pitchFamily="18" charset="-128"/>
                <a:ea typeface="BIZ UDP明朝 Medium" panose="02020500000000000000" pitchFamily="18" charset="-128"/>
              </a:rPr>
              <a:t> </a:t>
            </a:r>
            <a:endParaRPr kumimoji="1" lang="ja-JP" altLang="en-US" sz="5000" dirty="0">
              <a:solidFill>
                <a:schemeClr val="bg1">
                  <a:lumMod val="50000"/>
                </a:schemeClr>
              </a:solidFill>
              <a:latin typeface="BIZ UDP明朝 Medium" panose="02020500000000000000" pitchFamily="18" charset="-128"/>
              <a:ea typeface="BIZ UDP明朝 Medium" panose="02020500000000000000" pitchFamily="18" charset="-128"/>
            </a:endParaRPr>
          </a:p>
        </p:txBody>
      </p:sp>
      <p:sp>
        <p:nvSpPr>
          <p:cNvPr id="49" name="四角形: 角を丸くする 48">
            <a:extLst>
              <a:ext uri="{FF2B5EF4-FFF2-40B4-BE49-F238E27FC236}">
                <a16:creationId xmlns:a16="http://schemas.microsoft.com/office/drawing/2014/main" id="{C668B0B3-063F-4E1D-9F6C-84DD18737919}"/>
              </a:ext>
            </a:extLst>
          </p:cNvPr>
          <p:cNvSpPr/>
          <p:nvPr/>
        </p:nvSpPr>
        <p:spPr>
          <a:xfrm>
            <a:off x="529166" y="294404"/>
            <a:ext cx="6533530" cy="411485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endParaRPr lang="en-US" altLang="ja-JP" sz="1232" dirty="0">
              <a:solidFill>
                <a:schemeClr val="bg1"/>
              </a:solidFill>
            </a:endParaRPr>
          </a:p>
          <a:p>
            <a:r>
              <a:rPr lang="ja-JP" altLang="en-US" sz="1144" dirty="0">
                <a:solidFill>
                  <a:schemeClr val="bg1"/>
                </a:solidFill>
              </a:rPr>
              <a:t>　</a:t>
            </a:r>
            <a:endParaRPr lang="en-US" altLang="ja-JP" sz="1144" dirty="0">
              <a:solidFill>
                <a:schemeClr val="bg1"/>
              </a:solidFill>
            </a:endParaRPr>
          </a:p>
          <a:p>
            <a:r>
              <a:rPr lang="ja-JP" altLang="en-US" sz="1144" dirty="0">
                <a:solidFill>
                  <a:schemeClr val="bg1"/>
                </a:solidFill>
              </a:rPr>
              <a:t>　</a:t>
            </a:r>
            <a:endParaRPr lang="en-US" altLang="ja-JP" sz="1144" dirty="0">
              <a:solidFill>
                <a:schemeClr val="bg1"/>
              </a:solidFill>
            </a:endParaRPr>
          </a:p>
          <a:p>
            <a:endParaRPr lang="en-US" altLang="ja-JP" sz="1144" dirty="0">
              <a:solidFill>
                <a:schemeClr val="bg1"/>
              </a:solidFill>
            </a:endParaRPr>
          </a:p>
        </p:txBody>
      </p:sp>
      <p:sp useBgFill="1">
        <p:nvSpPr>
          <p:cNvPr id="50" name="四角形: 角を丸くする 49">
            <a:extLst>
              <a:ext uri="{FF2B5EF4-FFF2-40B4-BE49-F238E27FC236}">
                <a16:creationId xmlns:a16="http://schemas.microsoft.com/office/drawing/2014/main" id="{CD599752-230D-40E0-ADFE-EDAC4C5DDEA3}"/>
              </a:ext>
            </a:extLst>
          </p:cNvPr>
          <p:cNvSpPr/>
          <p:nvPr/>
        </p:nvSpPr>
        <p:spPr>
          <a:xfrm>
            <a:off x="7872558" y="5937819"/>
            <a:ext cx="1122145" cy="46872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766A0FCA-847B-48DA-9FDF-395D963FE81A}"/>
              </a:ext>
            </a:extLst>
          </p:cNvPr>
          <p:cNvSpPr txBox="1"/>
          <p:nvPr/>
        </p:nvSpPr>
        <p:spPr>
          <a:xfrm>
            <a:off x="7872557" y="5988870"/>
            <a:ext cx="1122146" cy="400110"/>
          </a:xfrm>
          <a:prstGeom prst="rect">
            <a:avLst/>
          </a:prstGeom>
          <a:noFill/>
        </p:spPr>
        <p:txBody>
          <a:bodyPr wrap="square" rtlCol="0">
            <a:spAutoFit/>
          </a:bodyPr>
          <a:lstStyle/>
          <a:p>
            <a:r>
              <a:rPr kumimoji="1" lang="en-US" altLang="ja-JP" sz="2000" dirty="0">
                <a:solidFill>
                  <a:schemeClr val="bg1"/>
                </a:solidFill>
                <a:latin typeface="+mn-ea"/>
              </a:rPr>
              <a:t> </a:t>
            </a:r>
            <a:r>
              <a:rPr kumimoji="1" lang="ja-JP" altLang="en-US" sz="2000" dirty="0">
                <a:latin typeface="+mn-ea"/>
              </a:rPr>
              <a:t>コラム</a:t>
            </a:r>
          </a:p>
        </p:txBody>
      </p:sp>
      <p:sp>
        <p:nvSpPr>
          <p:cNvPr id="52" name="テキスト ボックス 51">
            <a:extLst>
              <a:ext uri="{FF2B5EF4-FFF2-40B4-BE49-F238E27FC236}">
                <a16:creationId xmlns:a16="http://schemas.microsoft.com/office/drawing/2014/main" id="{DF6711BC-4454-4F09-8EC7-D6F000CDDBFA}"/>
              </a:ext>
            </a:extLst>
          </p:cNvPr>
          <p:cNvSpPr txBox="1"/>
          <p:nvPr/>
        </p:nvSpPr>
        <p:spPr>
          <a:xfrm>
            <a:off x="8071150" y="6486340"/>
            <a:ext cx="6785890" cy="1077218"/>
          </a:xfrm>
          <a:prstGeom prst="rect">
            <a:avLst/>
          </a:prstGeom>
          <a:noFill/>
        </p:spPr>
        <p:txBody>
          <a:bodyPr wrap="square" rtlCol="0">
            <a:spAutoFit/>
          </a:bodyPr>
          <a:lstStyle/>
          <a:p>
            <a:r>
              <a:rPr kumimoji="1" lang="ja-JP" altLang="en-US" sz="2000" b="1" dirty="0">
                <a:solidFill>
                  <a:srgbClr val="C00000"/>
                </a:solidFill>
                <a:latin typeface="+mn-ea"/>
                <a:cs typeface="MV Boli" panose="02000500030200090000" pitchFamily="2" charset="0"/>
              </a:rPr>
              <a:t>音楽で元気に！</a:t>
            </a:r>
            <a:endParaRPr kumimoji="1" lang="en-US" altLang="ja-JP" sz="2000" b="1" dirty="0">
              <a:solidFill>
                <a:srgbClr val="C00000"/>
              </a:solidFill>
              <a:latin typeface="+mn-ea"/>
              <a:cs typeface="MV Boli" panose="02000500030200090000" pitchFamily="2" charset="0"/>
            </a:endParaRPr>
          </a:p>
          <a:p>
            <a:r>
              <a:rPr kumimoji="1" lang="ja-JP" altLang="en-US" sz="2400" b="1" dirty="0">
                <a:latin typeface="+mn-ea"/>
                <a:cs typeface="MV Boli" panose="02000500030200090000" pitchFamily="2" charset="0"/>
              </a:rPr>
              <a:t>スタッフのお気に入りミュージシャン</a:t>
            </a:r>
            <a:endParaRPr kumimoji="1" lang="en-US" altLang="ja-JP" sz="2400" b="1" dirty="0">
              <a:latin typeface="+mn-ea"/>
              <a:cs typeface="MV Boli" panose="02000500030200090000" pitchFamily="2" charset="0"/>
            </a:endParaRPr>
          </a:p>
          <a:p>
            <a:endParaRPr kumimoji="1" lang="ja-JP" altLang="en-US" sz="2000" dirty="0">
              <a:solidFill>
                <a:schemeClr val="bg1"/>
              </a:solidFill>
              <a:latin typeface="+mn-ea"/>
            </a:endParaRPr>
          </a:p>
        </p:txBody>
      </p:sp>
      <p:sp>
        <p:nvSpPr>
          <p:cNvPr id="53" name="テキスト ボックス 52">
            <a:extLst>
              <a:ext uri="{FF2B5EF4-FFF2-40B4-BE49-F238E27FC236}">
                <a16:creationId xmlns:a16="http://schemas.microsoft.com/office/drawing/2014/main" id="{53F033CD-A292-4A30-9E67-3ADC9D597143}"/>
              </a:ext>
            </a:extLst>
          </p:cNvPr>
          <p:cNvSpPr txBox="1"/>
          <p:nvPr/>
        </p:nvSpPr>
        <p:spPr>
          <a:xfrm>
            <a:off x="619100" y="828244"/>
            <a:ext cx="4596903" cy="4031873"/>
          </a:xfrm>
          <a:prstGeom prst="rect">
            <a:avLst/>
          </a:prstGeom>
          <a:noFill/>
        </p:spPr>
        <p:txBody>
          <a:bodyPr wrap="square" rtlCol="0">
            <a:spAutoFit/>
          </a:bodyPr>
          <a:lstStyle/>
          <a:p>
            <a:r>
              <a:rPr kumimoji="1" lang="ja-JP" altLang="en-US" sz="1400" dirty="0">
                <a:latin typeface="HG丸ｺﾞｼｯｸM-PRO" panose="020F0600000000000000" pitchFamily="50" charset="-128"/>
                <a:ea typeface="HG丸ｺﾞｼｯｸM-PRO" panose="020F0600000000000000" pitchFamily="50" charset="-128"/>
              </a:rPr>
              <a:t>みなさんこんにちは。今回は私の好きなミュージ</a:t>
            </a:r>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シャンを一人、紹介したいと思います。馬場俊英</a:t>
            </a:r>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さん。埼玉県出身の</a:t>
            </a:r>
            <a:r>
              <a:rPr kumimoji="1" lang="en-US" altLang="ja-JP" sz="1400" dirty="0">
                <a:latin typeface="HG丸ｺﾞｼｯｸM-PRO" panose="020F0600000000000000" pitchFamily="50" charset="-128"/>
                <a:ea typeface="HG丸ｺﾞｼｯｸM-PRO" panose="020F0600000000000000" pitchFamily="50" charset="-128"/>
              </a:rPr>
              <a:t>53</a:t>
            </a:r>
            <a:r>
              <a:rPr kumimoji="1" lang="ja-JP" altLang="en-US" sz="1400" dirty="0">
                <a:latin typeface="HG丸ｺﾞｼｯｸM-PRO" panose="020F0600000000000000" pitchFamily="50" charset="-128"/>
                <a:ea typeface="HG丸ｺﾞｼｯｸM-PRO" panose="020F0600000000000000" pitchFamily="50" charset="-128"/>
              </a:rPr>
              <a:t>歳、男性のシンガーソング</a:t>
            </a:r>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ライターです。ご存知無い方も多いとは思います</a:t>
            </a:r>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が、実は紅白歌合戦にも出場したことがある凄い</a:t>
            </a:r>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人なんですよ。心地の良いメロディはもちろん、</a:t>
            </a:r>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どこまでも前向きな歌詞と、ファン一人一人の事</a:t>
            </a:r>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を思いやる優しい人柄が最大の魅力だと思います。</a:t>
            </a:r>
            <a:endParaRPr kumimoji="1" lang="en-US" altLang="ja-JP" sz="1400" dirty="0">
              <a:latin typeface="HG丸ｺﾞｼｯｸM-PRO" panose="020F0600000000000000" pitchFamily="50" charset="-128"/>
              <a:ea typeface="HG丸ｺﾞｼｯｸM-PRO" panose="020F0600000000000000" pitchFamily="50" charset="-128"/>
            </a:endParaRPr>
          </a:p>
          <a:p>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外出もままならず、イベント等の延期や中止が相</a:t>
            </a:r>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次ぎ何かと思うように過ごすことが難しい昨今で</a:t>
            </a:r>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はありますが、音楽の力で元気になりましょう！</a:t>
            </a:r>
            <a:endParaRPr kumimoji="1" lang="en-US" altLang="ja-JP" sz="1400" dirty="0">
              <a:latin typeface="HG丸ｺﾞｼｯｸM-PRO" panose="020F0600000000000000" pitchFamily="50" charset="-128"/>
              <a:ea typeface="HG丸ｺﾞｼｯｸM-PRO" panose="020F0600000000000000" pitchFamily="50" charset="-128"/>
            </a:endParaRPr>
          </a:p>
          <a:p>
            <a:endParaRPr kumimoji="1" lang="en-US" altLang="ja-JP" sz="1400"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スタッフ </a:t>
            </a:r>
            <a:r>
              <a:rPr kumimoji="1" lang="en-US" altLang="ja-JP" sz="1400" dirty="0">
                <a:latin typeface="HG丸ｺﾞｼｯｸM-PRO" panose="020F0600000000000000" pitchFamily="50" charset="-128"/>
                <a:ea typeface="HG丸ｺﾞｼｯｸM-PRO" panose="020F0600000000000000" pitchFamily="50" charset="-128"/>
              </a:rPr>
              <a:t>H</a:t>
            </a:r>
          </a:p>
          <a:p>
            <a:endParaRPr kumimoji="1" lang="en-US" altLang="ja-JP" sz="1400" dirty="0">
              <a:latin typeface="+mn-ea"/>
            </a:endParaRPr>
          </a:p>
          <a:p>
            <a:endParaRPr kumimoji="1" lang="en-US" altLang="ja-JP" sz="1400" dirty="0">
              <a:latin typeface="+mn-ea"/>
            </a:endParaRPr>
          </a:p>
          <a:p>
            <a:endParaRPr kumimoji="1" lang="en-US" altLang="ja-JP" sz="1600" dirty="0">
              <a:latin typeface="+mn-ea"/>
            </a:endParaRPr>
          </a:p>
          <a:p>
            <a:endParaRPr kumimoji="1" lang="ja-JP" altLang="en-US" sz="1600" dirty="0">
              <a:latin typeface="+mn-ea"/>
            </a:endParaRPr>
          </a:p>
        </p:txBody>
      </p:sp>
      <p:sp>
        <p:nvSpPr>
          <p:cNvPr id="54" name="テキスト ボックス 53">
            <a:extLst>
              <a:ext uri="{FF2B5EF4-FFF2-40B4-BE49-F238E27FC236}">
                <a16:creationId xmlns:a16="http://schemas.microsoft.com/office/drawing/2014/main" id="{A8564A13-EC17-424A-A19B-41F87CEEA9E5}"/>
              </a:ext>
            </a:extLst>
          </p:cNvPr>
          <p:cNvSpPr txBox="1"/>
          <p:nvPr/>
        </p:nvSpPr>
        <p:spPr>
          <a:xfrm>
            <a:off x="1915731" y="342128"/>
            <a:ext cx="3680173" cy="646331"/>
          </a:xfrm>
          <a:prstGeom prst="rect">
            <a:avLst/>
          </a:prstGeom>
          <a:noFill/>
        </p:spPr>
        <p:txBody>
          <a:bodyPr wrap="square" rtlCol="0">
            <a:spAutoFit/>
          </a:bodyPr>
          <a:lstStyle/>
          <a:p>
            <a:r>
              <a:rPr kumimoji="1" lang="ja-JP" altLang="en-US" sz="1600" b="1" dirty="0">
                <a:solidFill>
                  <a:srgbClr val="C00000"/>
                </a:solidFill>
                <a:latin typeface="HG丸ｺﾞｼｯｸM-PRO" panose="020F0600000000000000" pitchFamily="50" charset="-128"/>
                <a:ea typeface="HG丸ｺﾞｼｯｸM-PRO" panose="020F0600000000000000" pitchFamily="50" charset="-128"/>
                <a:cs typeface="MV Boli" panose="02000500030200090000" pitchFamily="2" charset="0"/>
              </a:rPr>
              <a:t>スタッフのお気に入りミュージシャン</a:t>
            </a:r>
            <a:endParaRPr kumimoji="1" lang="en-US" altLang="ja-JP" sz="1600" b="1" dirty="0">
              <a:solidFill>
                <a:srgbClr val="C00000"/>
              </a:solidFill>
              <a:latin typeface="HG丸ｺﾞｼｯｸM-PRO" panose="020F0600000000000000" pitchFamily="50" charset="-128"/>
              <a:ea typeface="HG丸ｺﾞｼｯｸM-PRO" panose="020F0600000000000000" pitchFamily="50" charset="-128"/>
              <a:cs typeface="MV Boli" panose="02000500030200090000" pitchFamily="2" charset="0"/>
            </a:endParaRPr>
          </a:p>
          <a:p>
            <a:endParaRPr kumimoji="1" lang="ja-JP" altLang="en-US" sz="2000" dirty="0">
              <a:solidFill>
                <a:schemeClr val="bg1"/>
              </a:solidFill>
              <a:latin typeface="+mn-ea"/>
            </a:endParaRPr>
          </a:p>
        </p:txBody>
      </p:sp>
      <p:sp>
        <p:nvSpPr>
          <p:cNvPr id="56" name="四角形: 1 つの角を切り取る 55">
            <a:extLst>
              <a:ext uri="{FF2B5EF4-FFF2-40B4-BE49-F238E27FC236}">
                <a16:creationId xmlns:a16="http://schemas.microsoft.com/office/drawing/2014/main" id="{7B6984D4-148D-4381-A3B9-2A32166C4E2A}"/>
              </a:ext>
            </a:extLst>
          </p:cNvPr>
          <p:cNvSpPr/>
          <p:nvPr/>
        </p:nvSpPr>
        <p:spPr>
          <a:xfrm>
            <a:off x="7526060" y="7277131"/>
            <a:ext cx="7537081" cy="3343244"/>
          </a:xfrm>
          <a:prstGeom prst="snip1Rect">
            <a:avLst>
              <a:gd name="adj" fmla="val 0"/>
            </a:avLst>
          </a:prstGeom>
          <a:blipFill dpi="0" rotWithShape="1">
            <a:blip r:embed="rId9"/>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latin typeface="+mn-ea"/>
              </a:rPr>
              <a:t>みなさま、いかがお過ごしでしょうか？</a:t>
            </a:r>
            <a:endParaRPr kumimoji="1" lang="en-US" altLang="ja-JP" sz="1600" dirty="0">
              <a:latin typeface="+mn-ea"/>
            </a:endParaRPr>
          </a:p>
          <a:p>
            <a:r>
              <a:rPr kumimoji="1" lang="ja-JP" altLang="en-US" sz="1600" dirty="0">
                <a:latin typeface="+mn-ea"/>
              </a:rPr>
              <a:t>最近は、テレビを見ても</a:t>
            </a:r>
            <a:r>
              <a:rPr kumimoji="1" lang="en-US" altLang="ja-JP" sz="1600" dirty="0">
                <a:latin typeface="+mn-ea"/>
              </a:rPr>
              <a:t>『</a:t>
            </a:r>
            <a:r>
              <a:rPr kumimoji="1" lang="ja-JP" altLang="en-US" sz="1600" dirty="0">
                <a:latin typeface="+mn-ea"/>
              </a:rPr>
              <a:t>コロナ</a:t>
            </a:r>
            <a:r>
              <a:rPr kumimoji="1" lang="en-US" altLang="ja-JP" sz="1600" dirty="0">
                <a:latin typeface="+mn-ea"/>
              </a:rPr>
              <a:t>』</a:t>
            </a:r>
            <a:r>
              <a:rPr kumimoji="1" lang="ja-JP" altLang="en-US" sz="1600" dirty="0">
                <a:latin typeface="+mn-ea"/>
              </a:rPr>
              <a:t>、新聞を見ても</a:t>
            </a:r>
            <a:r>
              <a:rPr kumimoji="1" lang="en-US" altLang="ja-JP" sz="1600" dirty="0">
                <a:latin typeface="+mn-ea"/>
              </a:rPr>
              <a:t>『</a:t>
            </a:r>
            <a:r>
              <a:rPr kumimoji="1" lang="ja-JP" altLang="en-US" sz="1600" dirty="0">
                <a:latin typeface="+mn-ea"/>
              </a:rPr>
              <a:t>コロナ</a:t>
            </a:r>
            <a:r>
              <a:rPr kumimoji="1" lang="en-US" altLang="ja-JP" sz="1600" dirty="0">
                <a:latin typeface="+mn-ea"/>
              </a:rPr>
              <a:t>』</a:t>
            </a:r>
            <a:r>
              <a:rPr kumimoji="1" lang="ja-JP" altLang="en-US" sz="1600" dirty="0">
                <a:latin typeface="+mn-ea"/>
              </a:rPr>
              <a:t>、訪問看護スタッフが口にするのも</a:t>
            </a:r>
            <a:r>
              <a:rPr kumimoji="1" lang="en-US" altLang="ja-JP" sz="1600" dirty="0">
                <a:latin typeface="+mn-ea"/>
              </a:rPr>
              <a:t>『</a:t>
            </a:r>
            <a:r>
              <a:rPr kumimoji="1" lang="ja-JP" altLang="en-US" sz="1600" dirty="0">
                <a:latin typeface="+mn-ea"/>
              </a:rPr>
              <a:t>コロナ</a:t>
            </a:r>
            <a:r>
              <a:rPr kumimoji="1" lang="en-US" altLang="ja-JP" sz="1600" dirty="0">
                <a:latin typeface="+mn-ea"/>
              </a:rPr>
              <a:t>』</a:t>
            </a:r>
            <a:r>
              <a:rPr kumimoji="1" lang="ja-JP" altLang="en-US" sz="1600" dirty="0">
                <a:latin typeface="+mn-ea"/>
              </a:rPr>
              <a:t>・・・と世間はコロナ旋風に湧き上がっています。緊急事態宣言が解除となり、治療薬も承認され、抗体の検査なども充実し、少しずつ終息に向かっているように思いますが、まだまだ油断は禁物！もうひと踏ん張りが必要な状態と思われます。</a:t>
            </a:r>
            <a:endParaRPr kumimoji="1" lang="en-US" altLang="ja-JP" sz="1600" dirty="0">
              <a:latin typeface="+mn-ea"/>
            </a:endParaRPr>
          </a:p>
          <a:p>
            <a:r>
              <a:rPr kumimoji="1" lang="ja-JP" altLang="en-US" sz="1600" dirty="0">
                <a:latin typeface="+mn-ea"/>
              </a:rPr>
              <a:t>　</a:t>
            </a:r>
            <a:endParaRPr kumimoji="1" lang="en-US" altLang="ja-JP" sz="1600" dirty="0">
              <a:latin typeface="+mn-ea"/>
            </a:endParaRPr>
          </a:p>
          <a:p>
            <a:r>
              <a:rPr kumimoji="1" lang="ja-JP" altLang="en-US" sz="1600" dirty="0">
                <a:latin typeface="+mn-ea"/>
              </a:rPr>
              <a:t>　当ステーションも感染予防に努めながら、日々訪問活動を継続しております。お互い、感染予防を意識しながらも、出来るだけ変わらない医療サービスを提供していきたいと考えておりますので、よろしくお願いします。</a:t>
            </a:r>
            <a:endParaRPr kumimoji="1" lang="en-US" altLang="ja-JP" sz="1600" dirty="0">
              <a:latin typeface="+mn-ea"/>
            </a:endParaRPr>
          </a:p>
          <a:p>
            <a:endParaRPr kumimoji="1" lang="en-US" altLang="ja-JP" sz="1600" dirty="0">
              <a:latin typeface="+mn-ea"/>
            </a:endParaRPr>
          </a:p>
          <a:p>
            <a:r>
              <a:rPr kumimoji="1" lang="ja-JP" altLang="en-US" sz="1600" dirty="0">
                <a:latin typeface="+mn-ea"/>
              </a:rPr>
              <a:t>　また、</a:t>
            </a:r>
            <a:r>
              <a:rPr kumimoji="1" lang="en-US" altLang="ja-JP" sz="1600" dirty="0">
                <a:latin typeface="+mn-ea"/>
              </a:rPr>
              <a:t>4</a:t>
            </a:r>
            <a:r>
              <a:rPr kumimoji="1" lang="ja-JP" altLang="en-US" sz="1600" dirty="0">
                <a:latin typeface="+mn-ea"/>
              </a:rPr>
              <a:t>月から新しいスタッフも増え、新体制の</a:t>
            </a:r>
            <a:r>
              <a:rPr kumimoji="1" lang="en-US" altLang="ja-JP" sz="1600" dirty="0">
                <a:latin typeface="+mn-ea"/>
              </a:rPr>
              <a:t>LIFEDESIGN</a:t>
            </a:r>
            <a:r>
              <a:rPr kumimoji="1" lang="ja-JP" altLang="en-US" sz="1600" dirty="0">
                <a:latin typeface="+mn-ea"/>
              </a:rPr>
              <a:t>としてスタートしました。今後新たな試みにもチャレンジしていきますので、ご期待ください！</a:t>
            </a:r>
            <a:endParaRPr kumimoji="1" lang="en-US" altLang="ja-JP" sz="1600" dirty="0">
              <a:latin typeface="+mn-ea"/>
            </a:endParaRPr>
          </a:p>
        </p:txBody>
      </p:sp>
      <p:sp>
        <p:nvSpPr>
          <p:cNvPr id="59" name="テキスト ボックス 58">
            <a:extLst>
              <a:ext uri="{FF2B5EF4-FFF2-40B4-BE49-F238E27FC236}">
                <a16:creationId xmlns:a16="http://schemas.microsoft.com/office/drawing/2014/main" id="{A2061843-EA2B-42EF-9E65-298AC7D4C8EC}"/>
              </a:ext>
            </a:extLst>
          </p:cNvPr>
          <p:cNvSpPr txBox="1"/>
          <p:nvPr/>
        </p:nvSpPr>
        <p:spPr>
          <a:xfrm>
            <a:off x="535163" y="6265414"/>
            <a:ext cx="6581329" cy="954107"/>
          </a:xfrm>
          <a:prstGeom prst="rect">
            <a:avLst/>
          </a:prstGeom>
          <a:noFill/>
        </p:spPr>
        <p:txBody>
          <a:bodyPr wrap="square" rtlCol="0">
            <a:spAutoFit/>
          </a:bodyPr>
          <a:lstStyle/>
          <a:p>
            <a:r>
              <a:rPr kumimoji="1" lang="en-US" altLang="ja-JP" sz="1400" b="1" dirty="0">
                <a:latin typeface="HG丸ｺﾞｼｯｸM-PRO" panose="020F0600000000000000" pitchFamily="50" charset="-128"/>
                <a:ea typeface="HG丸ｺﾞｼｯｸM-PRO" panose="020F0600000000000000" pitchFamily="50" charset="-128"/>
              </a:rPr>
              <a:t>LIFEDESIGN</a:t>
            </a:r>
            <a:r>
              <a:rPr kumimoji="1" lang="ja-JP" altLang="en-US" sz="1400" b="1" dirty="0">
                <a:latin typeface="HG丸ｺﾞｼｯｸM-PRO" panose="020F0600000000000000" pitchFamily="50" charset="-128"/>
                <a:ea typeface="HG丸ｺﾞｼｯｸM-PRO" panose="020F0600000000000000" pitchFamily="50" charset="-128"/>
              </a:rPr>
              <a:t>には、</a:t>
            </a:r>
            <a:r>
              <a:rPr kumimoji="1" lang="en-US" altLang="ja-JP" sz="1400" b="1" dirty="0">
                <a:latin typeface="HG丸ｺﾞｼｯｸM-PRO" panose="020F0600000000000000" pitchFamily="50" charset="-128"/>
                <a:ea typeface="HG丸ｺﾞｼｯｸM-PRO" panose="020F0600000000000000" pitchFamily="50" charset="-128"/>
              </a:rPr>
              <a:t>4</a:t>
            </a:r>
            <a:r>
              <a:rPr kumimoji="1" lang="ja-JP" altLang="en-US" sz="1400" b="1" dirty="0">
                <a:latin typeface="HG丸ｺﾞｼｯｸM-PRO" panose="020F0600000000000000" pitchFamily="50" charset="-128"/>
                <a:ea typeface="HG丸ｺﾞｼｯｸM-PRO" panose="020F0600000000000000" pitchFamily="50" charset="-128"/>
              </a:rPr>
              <a:t>月から</a:t>
            </a:r>
            <a:r>
              <a:rPr kumimoji="1" lang="en-US" altLang="ja-JP" sz="1400" b="1" dirty="0">
                <a:latin typeface="HG丸ｺﾞｼｯｸM-PRO" panose="020F0600000000000000" pitchFamily="50" charset="-128"/>
                <a:ea typeface="HG丸ｺﾞｼｯｸM-PRO" panose="020F0600000000000000" pitchFamily="50" charset="-128"/>
              </a:rPr>
              <a:t>PSW</a:t>
            </a:r>
            <a:r>
              <a:rPr kumimoji="1" lang="ja-JP" altLang="en-US" sz="1400" b="1" dirty="0">
                <a:latin typeface="HG丸ｺﾞｼｯｸM-PRO" panose="020F0600000000000000" pitchFamily="50" charset="-128"/>
                <a:ea typeface="HG丸ｺﾞｼｯｸM-PRO" panose="020F0600000000000000" pitchFamily="50" charset="-128"/>
              </a:rPr>
              <a:t>（精神保健福祉士）が在籍しています。</a:t>
            </a:r>
            <a:endParaRPr kumimoji="1" lang="en-US" altLang="ja-JP" sz="1400" b="1" dirty="0">
              <a:latin typeface="HG丸ｺﾞｼｯｸM-PRO" panose="020F0600000000000000" pitchFamily="50" charset="-128"/>
              <a:ea typeface="HG丸ｺﾞｼｯｸM-PRO" panose="020F0600000000000000" pitchFamily="50" charset="-128"/>
            </a:endParaRPr>
          </a:p>
          <a:p>
            <a:r>
              <a:rPr kumimoji="1" lang="ja-JP" altLang="en-US" sz="1400" dirty="0">
                <a:latin typeface="HG丸ｺﾞｼｯｸM-PRO" panose="020F0600000000000000" pitchFamily="50" charset="-128"/>
                <a:ea typeface="HG丸ｺﾞｼｯｸM-PRO" panose="020F0600000000000000" pitchFamily="50" charset="-128"/>
              </a:rPr>
              <a:t>生活で困っていること、制度やサービスについての聞きたいことがあればお気軽にお問い合わせください。事前に訪問スタッフにお伝えいただければスムーズです。場合によっては訪問に同行し対応させていただきます。</a:t>
            </a:r>
            <a:endParaRPr kumimoji="1" lang="en-US" altLang="ja-JP" sz="1400" dirty="0">
              <a:latin typeface="HG丸ｺﾞｼｯｸM-PRO" panose="020F0600000000000000" pitchFamily="50" charset="-128"/>
              <a:ea typeface="HG丸ｺﾞｼｯｸM-PRO" panose="020F0600000000000000" pitchFamily="50" charset="-128"/>
            </a:endParaRPr>
          </a:p>
        </p:txBody>
      </p:sp>
      <p:pic>
        <p:nvPicPr>
          <p:cNvPr id="62" name="図 61">
            <a:extLst>
              <a:ext uri="{FF2B5EF4-FFF2-40B4-BE49-F238E27FC236}">
                <a16:creationId xmlns:a16="http://schemas.microsoft.com/office/drawing/2014/main" id="{A43CC0E3-BAC8-4522-8DF7-9E19327EF1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60181" y="9414745"/>
            <a:ext cx="1225941" cy="952732"/>
          </a:xfrm>
          <a:prstGeom prst="rect">
            <a:avLst/>
          </a:prstGeom>
        </p:spPr>
      </p:pic>
      <p:pic>
        <p:nvPicPr>
          <p:cNvPr id="45" name="図 44">
            <a:extLst>
              <a:ext uri="{FF2B5EF4-FFF2-40B4-BE49-F238E27FC236}">
                <a16:creationId xmlns:a16="http://schemas.microsoft.com/office/drawing/2014/main" id="{CE223BD9-2A8B-4EE6-AD87-736BC237568B}"/>
              </a:ext>
            </a:extLst>
          </p:cNvPr>
          <p:cNvPicPr>
            <a:picLocks noChangeAspect="1"/>
          </p:cNvPicPr>
          <p:nvPr/>
        </p:nvPicPr>
        <p:blipFill>
          <a:blip r:embed="rId11"/>
          <a:stretch>
            <a:fillRect/>
          </a:stretch>
        </p:blipFill>
        <p:spPr>
          <a:xfrm>
            <a:off x="4773685" y="869155"/>
            <a:ext cx="2089983" cy="1608494"/>
          </a:xfrm>
          <a:prstGeom prst="rect">
            <a:avLst/>
          </a:prstGeom>
          <a:ln>
            <a:noFill/>
          </a:ln>
          <a:effectLst>
            <a:outerShdw blurRad="190500" algn="tl" rotWithShape="0">
              <a:srgbClr val="000000">
                <a:alpha val="70000"/>
              </a:srgbClr>
            </a:outerShdw>
          </a:effectLst>
        </p:spPr>
      </p:pic>
      <p:pic>
        <p:nvPicPr>
          <p:cNvPr id="61" name="図 60">
            <a:extLst>
              <a:ext uri="{FF2B5EF4-FFF2-40B4-BE49-F238E27FC236}">
                <a16:creationId xmlns:a16="http://schemas.microsoft.com/office/drawing/2014/main" id="{53247EDD-6149-4B98-BF5D-712CC0C4AEFF}"/>
              </a:ext>
            </a:extLst>
          </p:cNvPr>
          <p:cNvPicPr>
            <a:picLocks noChangeAspect="1"/>
          </p:cNvPicPr>
          <p:nvPr/>
        </p:nvPicPr>
        <p:blipFill>
          <a:blip r:embed="rId12"/>
          <a:stretch>
            <a:fillRect/>
          </a:stretch>
        </p:blipFill>
        <p:spPr>
          <a:xfrm>
            <a:off x="4766182" y="2556563"/>
            <a:ext cx="1825687" cy="1763853"/>
          </a:xfrm>
          <a:prstGeom prst="rect">
            <a:avLst/>
          </a:prstGeom>
          <a:ln>
            <a:noFill/>
          </a:ln>
          <a:effectLst>
            <a:outerShdw blurRad="190500" algn="tl" rotWithShape="0">
              <a:srgbClr val="000000">
                <a:alpha val="70000"/>
              </a:srgbClr>
            </a:outerShdw>
          </a:effectLst>
        </p:spPr>
      </p:pic>
      <p:sp>
        <p:nvSpPr>
          <p:cNvPr id="65" name="テキスト ボックス 64">
            <a:extLst>
              <a:ext uri="{FF2B5EF4-FFF2-40B4-BE49-F238E27FC236}">
                <a16:creationId xmlns:a16="http://schemas.microsoft.com/office/drawing/2014/main" id="{488C5D17-16DB-4525-A2FC-3F3CB83DED19}"/>
              </a:ext>
            </a:extLst>
          </p:cNvPr>
          <p:cNvSpPr txBox="1"/>
          <p:nvPr/>
        </p:nvSpPr>
        <p:spPr>
          <a:xfrm>
            <a:off x="2167448" y="3874796"/>
            <a:ext cx="2635598" cy="461665"/>
          </a:xfrm>
          <a:prstGeom prst="rect">
            <a:avLst/>
          </a:prstGeom>
          <a:noFill/>
        </p:spPr>
        <p:txBody>
          <a:bodyPr wrap="square" rtlCol="0">
            <a:spAutoFit/>
          </a:bodyPr>
          <a:lstStyle/>
          <a:p>
            <a:r>
              <a:rPr kumimoji="1" lang="ja-JP" altLang="en-US" sz="1200" dirty="0">
                <a:solidFill>
                  <a:srgbClr val="FF0000"/>
                </a:solidFill>
                <a:latin typeface="+mn-ea"/>
              </a:rPr>
              <a:t>大阪城野外音楽堂コンサート、</a:t>
            </a:r>
            <a:endParaRPr kumimoji="1" lang="en-US" altLang="ja-JP" sz="1200" dirty="0">
              <a:solidFill>
                <a:srgbClr val="FF0000"/>
              </a:solidFill>
              <a:latin typeface="+mn-ea"/>
            </a:endParaRPr>
          </a:p>
          <a:p>
            <a:r>
              <a:rPr kumimoji="1" lang="ja-JP" altLang="en-US" sz="1200" dirty="0">
                <a:solidFill>
                  <a:srgbClr val="FF0000"/>
                </a:solidFill>
                <a:latin typeface="+mn-ea"/>
              </a:rPr>
              <a:t>ファンによるジェット風船飛ばし！</a:t>
            </a:r>
            <a:endParaRPr kumimoji="1" lang="ja-JP" altLang="en-US" sz="2000" dirty="0">
              <a:solidFill>
                <a:srgbClr val="FF0000"/>
              </a:solidFill>
              <a:latin typeface="+mn-ea"/>
            </a:endParaRPr>
          </a:p>
        </p:txBody>
      </p:sp>
      <p:sp>
        <p:nvSpPr>
          <p:cNvPr id="66" name="テキスト ボックス 65">
            <a:extLst>
              <a:ext uri="{FF2B5EF4-FFF2-40B4-BE49-F238E27FC236}">
                <a16:creationId xmlns:a16="http://schemas.microsoft.com/office/drawing/2014/main" id="{45E60963-165D-4A5C-AC1C-6E972FA18DB0}"/>
              </a:ext>
            </a:extLst>
          </p:cNvPr>
          <p:cNvSpPr txBox="1"/>
          <p:nvPr/>
        </p:nvSpPr>
        <p:spPr>
          <a:xfrm>
            <a:off x="4540686" y="623825"/>
            <a:ext cx="2579894" cy="276999"/>
          </a:xfrm>
          <a:prstGeom prst="rect">
            <a:avLst/>
          </a:prstGeom>
          <a:noFill/>
        </p:spPr>
        <p:txBody>
          <a:bodyPr wrap="square" rtlCol="0">
            <a:spAutoFit/>
          </a:bodyPr>
          <a:lstStyle/>
          <a:p>
            <a:r>
              <a:rPr kumimoji="1" lang="ja-JP" altLang="en-US" sz="1200" dirty="0">
                <a:solidFill>
                  <a:schemeClr val="accent6">
                    <a:lumMod val="75000"/>
                  </a:schemeClr>
                </a:solidFill>
                <a:latin typeface="+mn-ea"/>
              </a:rPr>
              <a:t>デビュー</a:t>
            </a:r>
            <a:r>
              <a:rPr kumimoji="1" lang="en-US" altLang="ja-JP" sz="1200" dirty="0">
                <a:solidFill>
                  <a:schemeClr val="accent6">
                    <a:lumMod val="75000"/>
                  </a:schemeClr>
                </a:solidFill>
                <a:latin typeface="+mn-ea"/>
              </a:rPr>
              <a:t>20</a:t>
            </a:r>
            <a:r>
              <a:rPr kumimoji="1" lang="ja-JP" altLang="en-US" sz="1200" dirty="0">
                <a:solidFill>
                  <a:schemeClr val="accent6">
                    <a:lumMod val="75000"/>
                  </a:schemeClr>
                </a:solidFill>
                <a:latin typeface="+mn-ea"/>
              </a:rPr>
              <a:t>周年時のリーフレット</a:t>
            </a:r>
            <a:r>
              <a:rPr kumimoji="1" lang="en-US" altLang="ja-JP" sz="1200" dirty="0">
                <a:solidFill>
                  <a:schemeClr val="accent6">
                    <a:lumMod val="75000"/>
                  </a:schemeClr>
                </a:solidFill>
                <a:latin typeface="+mn-ea"/>
              </a:rPr>
              <a:t>｡</a:t>
            </a:r>
            <a:endParaRPr kumimoji="1" lang="ja-JP" altLang="en-US" sz="2000" dirty="0">
              <a:solidFill>
                <a:schemeClr val="accent6">
                  <a:lumMod val="75000"/>
                </a:schemeClr>
              </a:solidFill>
              <a:latin typeface="+mn-ea"/>
            </a:endParaRPr>
          </a:p>
        </p:txBody>
      </p:sp>
      <p:sp>
        <p:nvSpPr>
          <p:cNvPr id="4" name="正方形/長方形 3">
            <a:extLst>
              <a:ext uri="{FF2B5EF4-FFF2-40B4-BE49-F238E27FC236}">
                <a16:creationId xmlns:a16="http://schemas.microsoft.com/office/drawing/2014/main" id="{BE7DA9FA-9D1C-4FFD-81E3-0E382EBC5BA9}"/>
              </a:ext>
            </a:extLst>
          </p:cNvPr>
          <p:cNvSpPr/>
          <p:nvPr/>
        </p:nvSpPr>
        <p:spPr>
          <a:xfrm rot="19666928">
            <a:off x="12913114" y="4852150"/>
            <a:ext cx="482825" cy="477054"/>
          </a:xfrm>
          <a:prstGeom prst="rect">
            <a:avLst/>
          </a:prstGeom>
          <a:noFill/>
        </p:spPr>
        <p:txBody>
          <a:bodyPr wrap="square" lIns="91440" tIns="45720" rIns="91440" bIns="45720">
            <a:spAutoFit/>
          </a:bodyPr>
          <a:lstStyle/>
          <a:p>
            <a:pPr algn="ctr"/>
            <a:r>
              <a:rPr lang="en-US" altLang="ja-JP" sz="2500" dirty="0">
                <a:ln w="0"/>
                <a:solidFill>
                  <a:srgbClr val="EC6C00"/>
                </a:solidFill>
                <a:effectLst>
                  <a:outerShdw blurRad="38100" dist="19050" dir="2700000" algn="tl" rotWithShape="0">
                    <a:schemeClr val="dk1">
                      <a:alpha val="40000"/>
                    </a:schemeClr>
                  </a:outerShdw>
                </a:effectLst>
              </a:rPr>
              <a:t>??</a:t>
            </a:r>
            <a:endParaRPr lang="ja-JP" altLang="en-US" sz="2500" b="0" cap="none" spc="0" dirty="0">
              <a:ln w="0"/>
              <a:solidFill>
                <a:srgbClr val="EC6C00"/>
              </a:solidFill>
              <a:effectLst>
                <a:outerShdw blurRad="38100" dist="19050" dir="2700000" algn="tl" rotWithShape="0">
                  <a:schemeClr val="dk1">
                    <a:alpha val="40000"/>
                  </a:schemeClr>
                </a:outerShdw>
              </a:effectLst>
            </a:endParaRPr>
          </a:p>
        </p:txBody>
      </p:sp>
      <p:sp>
        <p:nvSpPr>
          <p:cNvPr id="55" name="正方形/長方形 54">
            <a:extLst>
              <a:ext uri="{FF2B5EF4-FFF2-40B4-BE49-F238E27FC236}">
                <a16:creationId xmlns:a16="http://schemas.microsoft.com/office/drawing/2014/main" id="{66ECECA0-0CB1-4685-8726-F4C25B67CD1D}"/>
              </a:ext>
            </a:extLst>
          </p:cNvPr>
          <p:cNvSpPr/>
          <p:nvPr/>
        </p:nvSpPr>
        <p:spPr>
          <a:xfrm rot="2567610">
            <a:off x="14317184" y="4719422"/>
            <a:ext cx="494490" cy="477054"/>
          </a:xfrm>
          <a:prstGeom prst="rect">
            <a:avLst/>
          </a:prstGeom>
          <a:noFill/>
        </p:spPr>
        <p:txBody>
          <a:bodyPr wrap="square" lIns="91440" tIns="45720" rIns="91440" bIns="45720">
            <a:spAutoFit/>
          </a:bodyPr>
          <a:lstStyle/>
          <a:p>
            <a:pPr algn="ctr"/>
            <a:r>
              <a:rPr lang="en-US" altLang="ja-JP" sz="2500" dirty="0">
                <a:ln w="0"/>
                <a:solidFill>
                  <a:schemeClr val="accent1"/>
                </a:solidFill>
                <a:effectLst>
                  <a:outerShdw blurRad="38100" dist="19050" dir="2700000" algn="tl" rotWithShape="0">
                    <a:schemeClr val="dk1">
                      <a:alpha val="40000"/>
                    </a:schemeClr>
                  </a:outerShdw>
                </a:effectLst>
              </a:rPr>
              <a:t>??</a:t>
            </a:r>
            <a:endParaRPr lang="ja-JP" altLang="en-US" sz="2500" b="0" cap="none" spc="0" dirty="0">
              <a:ln w="0"/>
              <a:solidFill>
                <a:schemeClr val="accent1"/>
              </a:solidFill>
              <a:effectLst>
                <a:outerShdw blurRad="38100" dist="19050" dir="2700000" algn="tl" rotWithShape="0">
                  <a:schemeClr val="dk1">
                    <a:alpha val="40000"/>
                  </a:schemeClr>
                </a:outerShdw>
              </a:effectLst>
            </a:endParaRPr>
          </a:p>
        </p:txBody>
      </p:sp>
      <p:sp>
        <p:nvSpPr>
          <p:cNvPr id="57" name="正方形/長方形 56">
            <a:extLst>
              <a:ext uri="{FF2B5EF4-FFF2-40B4-BE49-F238E27FC236}">
                <a16:creationId xmlns:a16="http://schemas.microsoft.com/office/drawing/2014/main" id="{DAF9C117-15E4-48D5-A11E-49668074B95F}"/>
              </a:ext>
            </a:extLst>
          </p:cNvPr>
          <p:cNvSpPr/>
          <p:nvPr/>
        </p:nvSpPr>
        <p:spPr>
          <a:xfrm rot="20924402">
            <a:off x="13555774" y="4328191"/>
            <a:ext cx="482824" cy="477054"/>
          </a:xfrm>
          <a:prstGeom prst="rect">
            <a:avLst/>
          </a:prstGeom>
          <a:noFill/>
        </p:spPr>
        <p:txBody>
          <a:bodyPr wrap="none" lIns="91440" tIns="45720" rIns="91440" bIns="45720">
            <a:spAutoFit/>
          </a:bodyPr>
          <a:lstStyle/>
          <a:p>
            <a:pPr algn="ctr"/>
            <a:r>
              <a:rPr lang="en-US" altLang="ja-JP" sz="2500" dirty="0">
                <a:ln w="0"/>
                <a:solidFill>
                  <a:srgbClr val="00B050"/>
                </a:solidFill>
                <a:effectLst>
                  <a:outerShdw blurRad="38100" dist="19050" dir="2700000" algn="tl" rotWithShape="0">
                    <a:schemeClr val="dk1">
                      <a:alpha val="40000"/>
                    </a:schemeClr>
                  </a:outerShdw>
                </a:effectLst>
              </a:rPr>
              <a:t>??</a:t>
            </a:r>
            <a:endParaRPr lang="ja-JP" altLang="en-US" sz="2500" b="0" cap="none" spc="0" dirty="0">
              <a:ln w="0"/>
              <a:solidFill>
                <a:srgbClr val="00B050"/>
              </a:solidFill>
              <a:effectLst>
                <a:outerShdw blurRad="38100" dist="19050" dir="2700000" algn="tl" rotWithShape="0">
                  <a:schemeClr val="dk1">
                    <a:alpha val="40000"/>
                  </a:schemeClr>
                </a:outerShdw>
              </a:effectLst>
            </a:endParaRPr>
          </a:p>
        </p:txBody>
      </p:sp>
      <p:sp>
        <p:nvSpPr>
          <p:cNvPr id="6" name="正方形/長方形 5">
            <a:extLst>
              <a:ext uri="{FF2B5EF4-FFF2-40B4-BE49-F238E27FC236}">
                <a16:creationId xmlns:a16="http://schemas.microsoft.com/office/drawing/2014/main" id="{04EE57A4-2A01-4622-A9E1-B374914028A9}"/>
              </a:ext>
            </a:extLst>
          </p:cNvPr>
          <p:cNvSpPr/>
          <p:nvPr/>
        </p:nvSpPr>
        <p:spPr>
          <a:xfrm rot="20873674">
            <a:off x="13162262" y="6342759"/>
            <a:ext cx="1625766" cy="461665"/>
          </a:xfrm>
          <a:prstGeom prst="rect">
            <a:avLst/>
          </a:prstGeom>
          <a:noFill/>
        </p:spPr>
        <p:txBody>
          <a:bodyPr wrap="none" lIns="91440" tIns="45720" rIns="91440" bIns="45720">
            <a:spAutoFit/>
          </a:bodyPr>
          <a:lstStyle/>
          <a:p>
            <a:pPr algn="ctr"/>
            <a:r>
              <a:rPr lang="ja-JP" altLang="en-US" sz="1200" b="0" cap="none" spc="0" dirty="0">
                <a:ln w="0"/>
                <a:solidFill>
                  <a:srgbClr val="FF0000"/>
                </a:solidFill>
                <a:effectLst>
                  <a:outerShdw blurRad="38100" dist="19050" dir="2700000" algn="tl" rotWithShape="0">
                    <a:schemeClr val="dk1">
                      <a:alpha val="40000"/>
                    </a:schemeClr>
                  </a:outerShdw>
                </a:effectLst>
              </a:rPr>
              <a:t>今話題のこの妖怪</a:t>
            </a:r>
            <a:r>
              <a:rPr lang="en-US" altLang="ja-JP" sz="1200" b="0" cap="none" spc="0" dirty="0">
                <a:ln w="0"/>
                <a:solidFill>
                  <a:srgbClr val="FF0000"/>
                </a:solidFill>
                <a:effectLst>
                  <a:outerShdw blurRad="38100" dist="19050" dir="2700000" algn="tl" rotWithShape="0">
                    <a:schemeClr val="dk1">
                      <a:alpha val="40000"/>
                    </a:schemeClr>
                  </a:outerShdw>
                </a:effectLst>
              </a:rPr>
              <a:t>(?)</a:t>
            </a:r>
          </a:p>
          <a:p>
            <a:pPr algn="ctr"/>
            <a:r>
              <a:rPr lang="ja-JP" altLang="en-US" sz="1200" b="0" cap="none" spc="0" dirty="0">
                <a:ln w="0"/>
                <a:solidFill>
                  <a:srgbClr val="FF0000"/>
                </a:solidFill>
                <a:effectLst>
                  <a:outerShdw blurRad="38100" dist="19050" dir="2700000" algn="tl" rotWithShape="0">
                    <a:schemeClr val="dk1">
                      <a:alpha val="40000"/>
                    </a:schemeClr>
                  </a:outerShdw>
                </a:effectLst>
              </a:rPr>
              <a:t>の正体とは</a:t>
            </a:r>
            <a:r>
              <a:rPr lang="en-US" altLang="ja-JP" sz="1200" b="0" cap="none" spc="0" dirty="0">
                <a:ln w="0"/>
                <a:solidFill>
                  <a:srgbClr val="FF0000"/>
                </a:solidFill>
                <a:effectLst>
                  <a:outerShdw blurRad="38100" dist="19050" dir="2700000" algn="tl" rotWithShape="0">
                    <a:schemeClr val="dk1">
                      <a:alpha val="40000"/>
                    </a:schemeClr>
                  </a:outerShdw>
                </a:effectLst>
              </a:rPr>
              <a:t>…?</a:t>
            </a:r>
            <a:endParaRPr lang="ja-JP" altLang="en-US" sz="1200" b="0" cap="none" spc="0" dirty="0">
              <a:ln w="0"/>
              <a:solidFill>
                <a:srgbClr val="FF0000"/>
              </a:solidFill>
              <a:effectLst>
                <a:outerShdw blurRad="38100" dist="19050" dir="2700000" algn="tl" rotWithShape="0">
                  <a:schemeClr val="dk1">
                    <a:alpha val="40000"/>
                  </a:schemeClr>
                </a:outerShdw>
              </a:effectLst>
            </a:endParaRPr>
          </a:p>
        </p:txBody>
      </p:sp>
      <p:pic>
        <p:nvPicPr>
          <p:cNvPr id="3" name="図 2">
            <a:extLst>
              <a:ext uri="{FF2B5EF4-FFF2-40B4-BE49-F238E27FC236}">
                <a16:creationId xmlns:a16="http://schemas.microsoft.com/office/drawing/2014/main" id="{8A97AA4D-6BFE-43F4-BEF6-7C985FECB401}"/>
              </a:ext>
            </a:extLst>
          </p:cNvPr>
          <p:cNvPicPr>
            <a:picLocks noChangeAspect="1"/>
          </p:cNvPicPr>
          <p:nvPr/>
        </p:nvPicPr>
        <p:blipFill>
          <a:blip r:embed="rId13"/>
          <a:stretch>
            <a:fillRect/>
          </a:stretch>
        </p:blipFill>
        <p:spPr>
          <a:xfrm>
            <a:off x="13403399" y="4848511"/>
            <a:ext cx="946333" cy="1440529"/>
          </a:xfrm>
          <a:prstGeom prst="rect">
            <a:avLst/>
          </a:prstGeom>
        </p:spPr>
      </p:pic>
    </p:spTree>
    <p:extLst>
      <p:ext uri="{BB962C8B-B14F-4D97-AF65-F5344CB8AC3E}">
        <p14:creationId xmlns:p14="http://schemas.microsoft.com/office/powerpoint/2010/main" val="2017068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正方形/長方形 1025"/>
          <p:cNvSpPr/>
          <p:nvPr/>
        </p:nvSpPr>
        <p:spPr>
          <a:xfrm>
            <a:off x="7550729" y="8259177"/>
            <a:ext cx="184731" cy="308995"/>
          </a:xfrm>
          <a:prstGeom prst="rect">
            <a:avLst/>
          </a:prstGeom>
        </p:spPr>
        <p:txBody>
          <a:bodyPr wrap="none">
            <a:spAutoFit/>
          </a:bodyPr>
          <a:lstStyle/>
          <a:p>
            <a:endParaRPr lang="ja-JP" altLang="en-US" sz="1408" dirty="0">
              <a:solidFill>
                <a:schemeClr val="tx2">
                  <a:lumMod val="10000"/>
                </a:schemeClr>
              </a:solidFill>
              <a:latin typeface="ＭＳ Ｐゴシック" panose="020B0600070205080204" pitchFamily="50" charset="-128"/>
              <a:ea typeface="ＭＳ Ｐゴシック" panose="020B0600070205080204" pitchFamily="50" charset="-128"/>
            </a:endParaRPr>
          </a:p>
        </p:txBody>
      </p:sp>
      <p:sp>
        <p:nvSpPr>
          <p:cNvPr id="1036" name="正方形/長方形 1035"/>
          <p:cNvSpPr/>
          <p:nvPr/>
        </p:nvSpPr>
        <p:spPr>
          <a:xfrm>
            <a:off x="7557603" y="7667611"/>
            <a:ext cx="184731" cy="308995"/>
          </a:xfrm>
          <a:prstGeom prst="rect">
            <a:avLst/>
          </a:prstGeom>
        </p:spPr>
        <p:txBody>
          <a:bodyPr wrap="none">
            <a:spAutoFit/>
          </a:bodyPr>
          <a:lstStyle/>
          <a:p>
            <a:endParaRPr lang="ja-JP" altLang="en-US" sz="1408" dirty="0">
              <a:solidFill>
                <a:srgbClr val="BA501F"/>
              </a:solidFill>
              <a:latin typeface="HGPｺﾞｼｯｸE" panose="020B0900000000000000" pitchFamily="50" charset="-128"/>
              <a:ea typeface="HGPｺﾞｼｯｸE" panose="020B0900000000000000" pitchFamily="50" charset="-128"/>
            </a:endParaRPr>
          </a:p>
        </p:txBody>
      </p:sp>
      <p:sp>
        <p:nvSpPr>
          <p:cNvPr id="48" name="正方形/長方形 47"/>
          <p:cNvSpPr/>
          <p:nvPr/>
        </p:nvSpPr>
        <p:spPr>
          <a:xfrm>
            <a:off x="7472256" y="8127810"/>
            <a:ext cx="2930446" cy="227755"/>
          </a:xfrm>
          <a:prstGeom prst="rect">
            <a:avLst/>
          </a:prstGeom>
        </p:spPr>
        <p:txBody>
          <a:bodyPr wrap="square">
            <a:spAutoFit/>
          </a:bodyPr>
          <a:lstStyle/>
          <a:p>
            <a:r>
              <a:rPr lang="ja-JP" altLang="en-US" sz="880" dirty="0">
                <a:solidFill>
                  <a:schemeClr val="tx2">
                    <a:lumMod val="10000"/>
                  </a:schemeClr>
                </a:solidFill>
                <a:latin typeface="ＭＳ ゴシック" panose="020B0609070205080204" pitchFamily="49" charset="-128"/>
                <a:ea typeface="ＭＳ ゴシック" panose="020B0609070205080204" pitchFamily="49" charset="-128"/>
              </a:rPr>
              <a:t>　</a:t>
            </a:r>
            <a:endParaRPr lang="en-US" altLang="ja-JP" sz="880" dirty="0">
              <a:solidFill>
                <a:schemeClr val="tx2">
                  <a:lumMod val="10000"/>
                </a:schemeClr>
              </a:solidFill>
              <a:latin typeface="ＭＳ ゴシック" panose="020B0609070205080204" pitchFamily="49" charset="-128"/>
              <a:ea typeface="ＭＳ ゴシック" panose="020B0609070205080204" pitchFamily="49" charset="-128"/>
            </a:endParaRPr>
          </a:p>
        </p:txBody>
      </p:sp>
      <p:sp>
        <p:nvSpPr>
          <p:cNvPr id="5" name="Rectangle 1">
            <a:extLst>
              <a:ext uri="{FF2B5EF4-FFF2-40B4-BE49-F238E27FC236}">
                <a16:creationId xmlns:a16="http://schemas.microsoft.com/office/drawing/2014/main" id="{31FD8905-3295-4E10-B46B-E4258F319498}"/>
              </a:ext>
            </a:extLst>
          </p:cNvPr>
          <p:cNvSpPr>
            <a:spLocks noChangeArrowheads="1"/>
          </p:cNvSpPr>
          <p:nvPr/>
        </p:nvSpPr>
        <p:spPr bwMode="auto">
          <a:xfrm flipV="1">
            <a:off x="9508017" y="3718393"/>
            <a:ext cx="4921216" cy="53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2908" rIns="0" bIns="0" numCol="1" anchor="ctr" anchorCtr="0" compatLnSpc="1">
            <a:prstTxWarp prst="textNoShape">
              <a:avLst/>
            </a:prstTxWarp>
            <a:spAutoFit/>
          </a:bodyPr>
          <a:lstStyle/>
          <a:p>
            <a:endParaRPr lang="ja-JP" altLang="en-US" sz="1394"/>
          </a:p>
        </p:txBody>
      </p:sp>
      <p:sp>
        <p:nvSpPr>
          <p:cNvPr id="53" name="四角形: 角を丸くする 52">
            <a:extLst>
              <a:ext uri="{FF2B5EF4-FFF2-40B4-BE49-F238E27FC236}">
                <a16:creationId xmlns:a16="http://schemas.microsoft.com/office/drawing/2014/main" id="{BBD37CE9-5E18-4C1F-B076-889743BC5844}"/>
              </a:ext>
            </a:extLst>
          </p:cNvPr>
          <p:cNvSpPr/>
          <p:nvPr/>
        </p:nvSpPr>
        <p:spPr>
          <a:xfrm>
            <a:off x="562254" y="227412"/>
            <a:ext cx="6570123" cy="10360036"/>
          </a:xfrm>
          <a:prstGeom prst="roundRect">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t"/>
          <a:lstStyle/>
          <a:p>
            <a:endParaRPr lang="en-US" altLang="ja-JP" sz="1232" dirty="0">
              <a:solidFill>
                <a:schemeClr val="bg1"/>
              </a:solidFill>
            </a:endParaRPr>
          </a:p>
          <a:p>
            <a:r>
              <a:rPr lang="ja-JP" altLang="en-US" sz="1144" dirty="0">
                <a:solidFill>
                  <a:schemeClr val="bg1"/>
                </a:solidFill>
              </a:rPr>
              <a:t>　</a:t>
            </a:r>
            <a:endParaRPr lang="en-US" altLang="ja-JP" sz="1144" dirty="0">
              <a:solidFill>
                <a:schemeClr val="bg1"/>
              </a:solidFill>
            </a:endParaRPr>
          </a:p>
          <a:p>
            <a:r>
              <a:rPr lang="ja-JP" altLang="en-US" sz="1144" dirty="0">
                <a:solidFill>
                  <a:schemeClr val="bg1"/>
                </a:solidFill>
              </a:rPr>
              <a:t>　</a:t>
            </a:r>
            <a:endParaRPr lang="en-US" altLang="ja-JP" sz="1144" dirty="0">
              <a:solidFill>
                <a:schemeClr val="bg1"/>
              </a:solidFill>
            </a:endParaRPr>
          </a:p>
          <a:p>
            <a:r>
              <a:rPr lang="ja-JP" altLang="en-US" sz="1144" dirty="0">
                <a:solidFill>
                  <a:schemeClr val="bg1"/>
                </a:solidFill>
              </a:rPr>
              <a:t>　</a:t>
            </a:r>
            <a:endParaRPr lang="en-US" altLang="ja-JP" sz="1144" dirty="0">
              <a:solidFill>
                <a:schemeClr val="bg1"/>
              </a:solidFill>
            </a:endParaRPr>
          </a:p>
        </p:txBody>
      </p:sp>
      <p:sp>
        <p:nvSpPr>
          <p:cNvPr id="57" name="テキスト ボックス 56">
            <a:extLst>
              <a:ext uri="{FF2B5EF4-FFF2-40B4-BE49-F238E27FC236}">
                <a16:creationId xmlns:a16="http://schemas.microsoft.com/office/drawing/2014/main" id="{3732DA06-7630-4B77-AABE-987C39FE744E}"/>
              </a:ext>
            </a:extLst>
          </p:cNvPr>
          <p:cNvSpPr txBox="1"/>
          <p:nvPr/>
        </p:nvSpPr>
        <p:spPr>
          <a:xfrm>
            <a:off x="736608" y="843473"/>
            <a:ext cx="6350120" cy="3293209"/>
          </a:xfrm>
          <a:prstGeom prst="rect">
            <a:avLst/>
          </a:prstGeom>
          <a:noFill/>
          <a:ln>
            <a:noFill/>
          </a:ln>
        </p:spPr>
        <p:txBody>
          <a:bodyPr wrap="square" rtlCol="0">
            <a:spAutoFit/>
          </a:bodyPr>
          <a:lstStyle/>
          <a:p>
            <a:r>
              <a:rPr kumimoji="1" lang="ja-JP" altLang="en-US" sz="1200" dirty="0">
                <a:latin typeface="+mn-ea"/>
              </a:rPr>
              <a:t>　</a:t>
            </a:r>
            <a:r>
              <a:rPr kumimoji="1" lang="ja-JP" altLang="en-US" sz="1200" dirty="0">
                <a:latin typeface="HG丸ｺﾞｼｯｸM-PRO" panose="020F0600000000000000" pitchFamily="50" charset="-128"/>
                <a:ea typeface="HG丸ｺﾞｼｯｸM-PRO" panose="020F0600000000000000" pitchFamily="50" charset="-128"/>
              </a:rPr>
              <a:t>当ステーションでは、継続して安心した訪問看護を提供出来るように以下のような取り組みを行っています。状況に応じてみなさまにご協力をお願いすることもあるかもしれませんが、ご理解・ご協力の程、よろしくお願いします。</a:t>
            </a:r>
            <a:endParaRPr kumimoji="1" lang="en-US" altLang="ja-JP" sz="1200" dirty="0">
              <a:latin typeface="HG丸ｺﾞｼｯｸM-PRO" panose="020F0600000000000000" pitchFamily="50" charset="-128"/>
              <a:ea typeface="HG丸ｺﾞｼｯｸM-PRO" panose="020F0600000000000000" pitchFamily="50" charset="-128"/>
            </a:endParaRPr>
          </a:p>
          <a:p>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◇スタッフのマスク着用、手指アルコール消毒の実施。</a:t>
            </a:r>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◇訪問時に最初に検温・バイタル・最近の体調について確認をします。</a:t>
            </a:r>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◇ご本人、ご家族に体調不良な兆候がある場合は、短時間での訪問になることがあります。</a:t>
            </a:r>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◇長期間の体調不良、ご本人の周囲に感染が疑わしい人が発生した場合、</a:t>
            </a:r>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　ガウンテクニックによる訪問を検討します。</a:t>
            </a:r>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◇感染の疑いが高い場合、電話訪問での対応もおこないます。</a:t>
            </a:r>
            <a:endParaRPr kumimoji="1" lang="en-US" altLang="ja-JP" sz="1200" dirty="0">
              <a:latin typeface="HG丸ｺﾞｼｯｸM-PRO" panose="020F0600000000000000" pitchFamily="50" charset="-128"/>
              <a:ea typeface="HG丸ｺﾞｼｯｸM-PRO" panose="020F0600000000000000" pitchFamily="50" charset="-128"/>
            </a:endParaRPr>
          </a:p>
          <a:p>
            <a:endParaRPr kumimoji="1" lang="en-US" altLang="ja-JP" sz="1200" dirty="0">
              <a:latin typeface="HG丸ｺﾞｼｯｸM-PRO" panose="020F0600000000000000" pitchFamily="50" charset="-128"/>
              <a:ea typeface="HG丸ｺﾞｼｯｸM-PRO" panose="020F0600000000000000" pitchFamily="50" charset="-128"/>
            </a:endParaRPr>
          </a:p>
          <a:p>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☆電話訪問について</a:t>
            </a:r>
            <a:endParaRPr kumimoji="1" lang="en-US" altLang="ja-JP" sz="1200" dirty="0">
              <a:latin typeface="HG丸ｺﾞｼｯｸM-PRO" panose="020F0600000000000000" pitchFamily="50" charset="-128"/>
              <a:ea typeface="HG丸ｺﾞｼｯｸM-PRO" panose="020F0600000000000000" pitchFamily="50" charset="-128"/>
            </a:endParaRPr>
          </a:p>
          <a:p>
            <a:r>
              <a:rPr kumimoji="1" lang="ja-JP" altLang="en-US" sz="1200" dirty="0">
                <a:latin typeface="HG丸ｺﾞｼｯｸM-PRO" panose="020F0600000000000000" pitchFamily="50" charset="-128"/>
                <a:ea typeface="HG丸ｺﾞｼｯｸM-PRO" panose="020F0600000000000000" pitchFamily="50" charset="-128"/>
              </a:rPr>
              <a:t>　新型コロナウイルスの影響で、訪問が受けられない人、訪問を受けたくても不安が強くて受けられない人に対し、ご本人・ご家族の了承のもと医師の指示があれば電話訪問が可能になります。ご希望される方は、一度スタッフまでご相談ください。</a:t>
            </a:r>
          </a:p>
          <a:p>
            <a:endParaRPr kumimoji="1" lang="ja-JP" altLang="en-US" sz="1600" dirty="0">
              <a:solidFill>
                <a:schemeClr val="bg1"/>
              </a:solidFill>
              <a:latin typeface="BIZ UDP明朝 Medium" panose="02020500000000000000" pitchFamily="18" charset="-128"/>
              <a:ea typeface="BIZ UDP明朝 Medium" panose="02020500000000000000" pitchFamily="18" charset="-128"/>
            </a:endParaRPr>
          </a:p>
        </p:txBody>
      </p:sp>
      <p:pic>
        <p:nvPicPr>
          <p:cNvPr id="9" name="図 8">
            <a:extLst>
              <a:ext uri="{FF2B5EF4-FFF2-40B4-BE49-F238E27FC236}">
                <a16:creationId xmlns:a16="http://schemas.microsoft.com/office/drawing/2014/main" id="{385E554E-3203-4B31-9D52-5D83DE6A9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8312" y="2447392"/>
            <a:ext cx="754196" cy="628212"/>
          </a:xfrm>
          <a:prstGeom prst="rect">
            <a:avLst/>
          </a:prstGeom>
        </p:spPr>
      </p:pic>
      <p:pic>
        <p:nvPicPr>
          <p:cNvPr id="3" name="図 2">
            <a:extLst>
              <a:ext uri="{FF2B5EF4-FFF2-40B4-BE49-F238E27FC236}">
                <a16:creationId xmlns:a16="http://schemas.microsoft.com/office/drawing/2014/main" id="{DC12321B-E7E0-429D-80D7-9C2B28BA5C0B}"/>
              </a:ext>
            </a:extLst>
          </p:cNvPr>
          <p:cNvPicPr>
            <a:picLocks noChangeAspect="1"/>
          </p:cNvPicPr>
          <p:nvPr/>
        </p:nvPicPr>
        <p:blipFill>
          <a:blip r:embed="rId4"/>
          <a:stretch>
            <a:fillRect/>
          </a:stretch>
        </p:blipFill>
        <p:spPr>
          <a:xfrm>
            <a:off x="408333" y="8305659"/>
            <a:ext cx="3873687" cy="2177641"/>
          </a:xfrm>
          <a:prstGeom prst="rect">
            <a:avLst/>
          </a:prstGeom>
        </p:spPr>
      </p:pic>
      <p:pic>
        <p:nvPicPr>
          <p:cNvPr id="18" name="図 17">
            <a:extLst>
              <a:ext uri="{FF2B5EF4-FFF2-40B4-BE49-F238E27FC236}">
                <a16:creationId xmlns:a16="http://schemas.microsoft.com/office/drawing/2014/main" id="{584F2549-9777-4F6E-A547-46D4C3CCA0E9}"/>
              </a:ext>
            </a:extLst>
          </p:cNvPr>
          <p:cNvPicPr>
            <a:picLocks noChangeAspect="1"/>
          </p:cNvPicPr>
          <p:nvPr/>
        </p:nvPicPr>
        <p:blipFill>
          <a:blip r:embed="rId5"/>
          <a:stretch>
            <a:fillRect/>
          </a:stretch>
        </p:blipFill>
        <p:spPr>
          <a:xfrm>
            <a:off x="3317687" y="4498591"/>
            <a:ext cx="1127227" cy="1212676"/>
          </a:xfrm>
          <a:prstGeom prst="rect">
            <a:avLst/>
          </a:prstGeom>
        </p:spPr>
      </p:pic>
      <p:sp>
        <p:nvSpPr>
          <p:cNvPr id="29" name="四角形: 角を丸くする 28">
            <a:extLst>
              <a:ext uri="{FF2B5EF4-FFF2-40B4-BE49-F238E27FC236}">
                <a16:creationId xmlns:a16="http://schemas.microsoft.com/office/drawing/2014/main" id="{158A9831-6399-4EB1-9995-927A776095E8}"/>
              </a:ext>
            </a:extLst>
          </p:cNvPr>
          <p:cNvSpPr/>
          <p:nvPr/>
        </p:nvSpPr>
        <p:spPr>
          <a:xfrm>
            <a:off x="7915536" y="227412"/>
            <a:ext cx="6570123" cy="10345338"/>
          </a:xfrm>
          <a:prstGeom prst="roundRect">
            <a:avLst/>
          </a:prstGeom>
          <a:solidFill>
            <a:schemeClr val="accent6">
              <a:lumMod val="60000"/>
              <a:lumOff val="40000"/>
            </a:schemeClr>
          </a:solidFill>
          <a:ln>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t"/>
          <a:lstStyle/>
          <a:p>
            <a:endParaRPr lang="en-US" altLang="ja-JP" sz="1232" dirty="0">
              <a:solidFill>
                <a:schemeClr val="bg1"/>
              </a:solidFill>
            </a:endParaRPr>
          </a:p>
          <a:p>
            <a:r>
              <a:rPr lang="ja-JP" altLang="en-US" sz="1144" dirty="0">
                <a:solidFill>
                  <a:schemeClr val="bg1"/>
                </a:solidFill>
              </a:rPr>
              <a:t>　</a:t>
            </a:r>
            <a:endParaRPr lang="en-US" altLang="ja-JP" sz="1144" dirty="0">
              <a:solidFill>
                <a:schemeClr val="bg1"/>
              </a:solidFill>
            </a:endParaRPr>
          </a:p>
          <a:p>
            <a:r>
              <a:rPr lang="ja-JP" altLang="en-US" sz="1144" dirty="0">
                <a:solidFill>
                  <a:schemeClr val="bg1"/>
                </a:solidFill>
              </a:rPr>
              <a:t>　</a:t>
            </a:r>
            <a:endParaRPr lang="en-US" altLang="ja-JP" sz="1144" dirty="0">
              <a:solidFill>
                <a:schemeClr val="bg1"/>
              </a:solidFill>
            </a:endParaRPr>
          </a:p>
          <a:p>
            <a:r>
              <a:rPr lang="ja-JP" altLang="en-US" sz="1144" dirty="0">
                <a:solidFill>
                  <a:schemeClr val="bg1"/>
                </a:solidFill>
              </a:rPr>
              <a:t>　</a:t>
            </a:r>
            <a:endParaRPr lang="en-US" altLang="ja-JP" sz="1144" dirty="0">
              <a:solidFill>
                <a:schemeClr val="bg1"/>
              </a:solidFill>
            </a:endParaRPr>
          </a:p>
        </p:txBody>
      </p:sp>
      <p:pic>
        <p:nvPicPr>
          <p:cNvPr id="20" name="図 19">
            <a:extLst>
              <a:ext uri="{FF2B5EF4-FFF2-40B4-BE49-F238E27FC236}">
                <a16:creationId xmlns:a16="http://schemas.microsoft.com/office/drawing/2014/main" id="{8216181F-27F5-423E-BE12-1FA4C66D4C35}"/>
              </a:ext>
            </a:extLst>
          </p:cNvPr>
          <p:cNvPicPr>
            <a:picLocks noChangeAspect="1"/>
          </p:cNvPicPr>
          <p:nvPr/>
        </p:nvPicPr>
        <p:blipFill>
          <a:blip r:embed="rId6"/>
          <a:stretch>
            <a:fillRect/>
          </a:stretch>
        </p:blipFill>
        <p:spPr>
          <a:xfrm>
            <a:off x="4462096" y="8538897"/>
            <a:ext cx="1001719" cy="2033853"/>
          </a:xfrm>
          <a:prstGeom prst="rect">
            <a:avLst/>
          </a:prstGeom>
        </p:spPr>
      </p:pic>
      <p:sp>
        <p:nvSpPr>
          <p:cNvPr id="31" name="テキスト ボックス 30">
            <a:extLst>
              <a:ext uri="{FF2B5EF4-FFF2-40B4-BE49-F238E27FC236}">
                <a16:creationId xmlns:a16="http://schemas.microsoft.com/office/drawing/2014/main" id="{6EBBFF6B-FEBB-469B-8889-43A7BE7022EF}"/>
              </a:ext>
            </a:extLst>
          </p:cNvPr>
          <p:cNvSpPr txBox="1"/>
          <p:nvPr/>
        </p:nvSpPr>
        <p:spPr>
          <a:xfrm>
            <a:off x="1322931" y="406522"/>
            <a:ext cx="6728480" cy="615553"/>
          </a:xfrm>
          <a:prstGeom prst="rect">
            <a:avLst/>
          </a:prstGeom>
          <a:noFill/>
        </p:spPr>
        <p:txBody>
          <a:bodyPr wrap="square" rtlCol="0">
            <a:spAutoFit/>
          </a:bodyPr>
          <a:lstStyle/>
          <a:p>
            <a:r>
              <a:rPr kumimoji="1" lang="ja-JP" altLang="en-US" sz="1400" b="1" dirty="0">
                <a:solidFill>
                  <a:srgbClr val="C00000"/>
                </a:solidFill>
                <a:latin typeface="HG丸ｺﾞｼｯｸM-PRO" panose="020F0600000000000000" pitchFamily="50" charset="-128"/>
                <a:ea typeface="HG丸ｺﾞｼｯｸM-PRO" panose="020F0600000000000000" pitchFamily="50" charset="-128"/>
                <a:cs typeface="MV Boli" panose="02000500030200090000" pitchFamily="2" charset="0"/>
              </a:rPr>
              <a:t>当ステーションのコロナウイルスに対する感染予防策について</a:t>
            </a:r>
            <a:endParaRPr kumimoji="1" lang="en-US" altLang="ja-JP" sz="1400" b="1" dirty="0">
              <a:solidFill>
                <a:srgbClr val="C00000"/>
              </a:solidFill>
              <a:latin typeface="HG丸ｺﾞｼｯｸM-PRO" panose="020F0600000000000000" pitchFamily="50" charset="-128"/>
              <a:ea typeface="HG丸ｺﾞｼｯｸM-PRO" panose="020F0600000000000000" pitchFamily="50" charset="-128"/>
              <a:cs typeface="MV Boli" panose="02000500030200090000" pitchFamily="2" charset="0"/>
            </a:endParaRPr>
          </a:p>
          <a:p>
            <a:endParaRPr kumimoji="1" lang="ja-JP" altLang="en-US" sz="2000" dirty="0">
              <a:solidFill>
                <a:schemeClr val="bg1"/>
              </a:solidFill>
              <a:latin typeface="+mn-ea"/>
            </a:endParaRPr>
          </a:p>
        </p:txBody>
      </p:sp>
      <p:sp>
        <p:nvSpPr>
          <p:cNvPr id="32" name="テキスト ボックス 31">
            <a:extLst>
              <a:ext uri="{FF2B5EF4-FFF2-40B4-BE49-F238E27FC236}">
                <a16:creationId xmlns:a16="http://schemas.microsoft.com/office/drawing/2014/main" id="{61A44C5D-426B-4969-9A02-76910C124BAC}"/>
              </a:ext>
            </a:extLst>
          </p:cNvPr>
          <p:cNvSpPr txBox="1"/>
          <p:nvPr/>
        </p:nvSpPr>
        <p:spPr>
          <a:xfrm>
            <a:off x="9497941" y="406522"/>
            <a:ext cx="3753269" cy="646331"/>
          </a:xfrm>
          <a:prstGeom prst="rect">
            <a:avLst/>
          </a:prstGeom>
          <a:noFill/>
        </p:spPr>
        <p:txBody>
          <a:bodyPr wrap="square" rtlCol="0">
            <a:spAutoFit/>
          </a:bodyPr>
          <a:lstStyle/>
          <a:p>
            <a:r>
              <a:rPr kumimoji="1" lang="ja-JP" altLang="en-US" sz="1600" dirty="0">
                <a:solidFill>
                  <a:srgbClr val="C00000"/>
                </a:solidFill>
                <a:latin typeface="HG丸ｺﾞｼｯｸM-PRO" panose="020F0600000000000000" pitchFamily="50" charset="-128"/>
                <a:ea typeface="HG丸ｺﾞｼｯｸM-PRO" panose="020F0600000000000000" pitchFamily="50" charset="-128"/>
                <a:cs typeface="MV Boli" panose="02000500030200090000" pitchFamily="2" charset="0"/>
              </a:rPr>
              <a:t>外出自粛対策！自宅でできる気分転換</a:t>
            </a:r>
            <a:endParaRPr kumimoji="1" lang="en-US" altLang="ja-JP" sz="1600" dirty="0">
              <a:solidFill>
                <a:srgbClr val="C00000"/>
              </a:solidFill>
              <a:latin typeface="HG丸ｺﾞｼｯｸM-PRO" panose="020F0600000000000000" pitchFamily="50" charset="-128"/>
              <a:ea typeface="HG丸ｺﾞｼｯｸM-PRO" panose="020F0600000000000000" pitchFamily="50" charset="-128"/>
              <a:cs typeface="MV Boli" panose="02000500030200090000" pitchFamily="2" charset="0"/>
            </a:endParaRPr>
          </a:p>
          <a:p>
            <a:endParaRPr kumimoji="1" lang="ja-JP" altLang="en-US" sz="2000" dirty="0">
              <a:solidFill>
                <a:schemeClr val="bg1"/>
              </a:solidFill>
              <a:latin typeface="+mn-ea"/>
            </a:endParaRPr>
          </a:p>
        </p:txBody>
      </p:sp>
      <p:cxnSp>
        <p:nvCxnSpPr>
          <p:cNvPr id="35" name="直線コネクタ 34">
            <a:extLst>
              <a:ext uri="{FF2B5EF4-FFF2-40B4-BE49-F238E27FC236}">
                <a16:creationId xmlns:a16="http://schemas.microsoft.com/office/drawing/2014/main" id="{69C8C33B-6533-4DF0-8C43-69C46869F76C}"/>
              </a:ext>
            </a:extLst>
          </p:cNvPr>
          <p:cNvCxnSpPr>
            <a:cxnSpLocks/>
          </p:cNvCxnSpPr>
          <p:nvPr/>
        </p:nvCxnSpPr>
        <p:spPr>
          <a:xfrm>
            <a:off x="8175963" y="4270431"/>
            <a:ext cx="58579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555F287F-4736-465B-9236-C26EA85E3E9B}"/>
              </a:ext>
            </a:extLst>
          </p:cNvPr>
          <p:cNvCxnSpPr>
            <a:cxnSpLocks/>
          </p:cNvCxnSpPr>
          <p:nvPr/>
        </p:nvCxnSpPr>
        <p:spPr>
          <a:xfrm>
            <a:off x="8282150" y="7261473"/>
            <a:ext cx="58579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吹き出し: 円形 3">
            <a:extLst>
              <a:ext uri="{FF2B5EF4-FFF2-40B4-BE49-F238E27FC236}">
                <a16:creationId xmlns:a16="http://schemas.microsoft.com/office/drawing/2014/main" id="{9D7184A1-ABD5-452E-9551-FD343514D826}"/>
              </a:ext>
            </a:extLst>
          </p:cNvPr>
          <p:cNvSpPr/>
          <p:nvPr/>
        </p:nvSpPr>
        <p:spPr>
          <a:xfrm>
            <a:off x="148130" y="5884860"/>
            <a:ext cx="1884120" cy="1225807"/>
          </a:xfrm>
          <a:prstGeom prst="wedgeEllipseCallout">
            <a:avLst>
              <a:gd name="adj1" fmla="val 45287"/>
              <a:gd name="adj2" fmla="val 48324"/>
            </a:avLst>
          </a:prstGeom>
        </p:spPr>
        <p:style>
          <a:lnRef idx="1">
            <a:schemeClr val="accent6"/>
          </a:lnRef>
          <a:fillRef idx="2">
            <a:schemeClr val="accent6"/>
          </a:fillRef>
          <a:effectRef idx="1">
            <a:schemeClr val="accent6"/>
          </a:effectRef>
          <a:fontRef idx="minor">
            <a:schemeClr val="dk1"/>
          </a:fontRef>
        </p:style>
        <p:txBody>
          <a:bodyPr rtlCol="0" anchor="ctr"/>
          <a:lstStyle/>
          <a:p>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症状で不安になったら、</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窓口に相談しましょう。</a:t>
            </a:r>
          </a:p>
        </p:txBody>
      </p:sp>
      <p:pic>
        <p:nvPicPr>
          <p:cNvPr id="14" name="図 13">
            <a:extLst>
              <a:ext uri="{FF2B5EF4-FFF2-40B4-BE49-F238E27FC236}">
                <a16:creationId xmlns:a16="http://schemas.microsoft.com/office/drawing/2014/main" id="{65DFDEED-5C9A-4AF6-843A-4B9EBE39ABA7}"/>
              </a:ext>
            </a:extLst>
          </p:cNvPr>
          <p:cNvPicPr>
            <a:picLocks noChangeAspect="1"/>
          </p:cNvPicPr>
          <p:nvPr/>
        </p:nvPicPr>
        <p:blipFill>
          <a:blip r:embed="rId7"/>
          <a:stretch>
            <a:fillRect/>
          </a:stretch>
        </p:blipFill>
        <p:spPr>
          <a:xfrm>
            <a:off x="2032250" y="6599234"/>
            <a:ext cx="1069363" cy="1389631"/>
          </a:xfrm>
          <a:prstGeom prst="rect">
            <a:avLst/>
          </a:prstGeom>
        </p:spPr>
      </p:pic>
      <p:sp>
        <p:nvSpPr>
          <p:cNvPr id="2" name="吹き出し: 円形 1">
            <a:extLst>
              <a:ext uri="{FF2B5EF4-FFF2-40B4-BE49-F238E27FC236}">
                <a16:creationId xmlns:a16="http://schemas.microsoft.com/office/drawing/2014/main" id="{C99FB2AF-2901-4CF6-958C-EED284EF63EE}"/>
              </a:ext>
            </a:extLst>
          </p:cNvPr>
          <p:cNvSpPr/>
          <p:nvPr/>
        </p:nvSpPr>
        <p:spPr>
          <a:xfrm>
            <a:off x="5569851" y="9055005"/>
            <a:ext cx="1822953" cy="1070786"/>
          </a:xfrm>
          <a:prstGeom prst="wedgeEllipseCallout">
            <a:avLst>
              <a:gd name="adj1" fmla="val -63316"/>
              <a:gd name="adj2" fmla="val -27823"/>
            </a:avLst>
          </a:prstGeom>
        </p:spPr>
        <p:style>
          <a:lnRef idx="1">
            <a:schemeClr val="accent2"/>
          </a:lnRef>
          <a:fillRef idx="2">
            <a:schemeClr val="accent2"/>
          </a:fillRef>
          <a:effectRef idx="1">
            <a:schemeClr val="accent2"/>
          </a:effectRef>
          <a:fontRef idx="minor">
            <a:schemeClr val="dk1"/>
          </a:fontRef>
        </p:style>
        <p:txBody>
          <a:bodyPr rtlCol="0" anchor="ctr"/>
          <a:lstStyle/>
          <a:p>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まだまだ感染予防は続けましょう！</a:t>
            </a:r>
          </a:p>
        </p:txBody>
      </p:sp>
      <p:sp>
        <p:nvSpPr>
          <p:cNvPr id="7" name="吹き出し: 円形 6">
            <a:extLst>
              <a:ext uri="{FF2B5EF4-FFF2-40B4-BE49-F238E27FC236}">
                <a16:creationId xmlns:a16="http://schemas.microsoft.com/office/drawing/2014/main" id="{1FA6EC87-539E-41F7-AE2B-67DA8EEE17F2}"/>
              </a:ext>
            </a:extLst>
          </p:cNvPr>
          <p:cNvSpPr/>
          <p:nvPr/>
        </p:nvSpPr>
        <p:spPr>
          <a:xfrm>
            <a:off x="4553076" y="4060883"/>
            <a:ext cx="2565626" cy="1212676"/>
          </a:xfrm>
          <a:prstGeom prst="wedgeEllipseCallout">
            <a:avLst>
              <a:gd name="adj1" fmla="val -50069"/>
              <a:gd name="adj2" fmla="val 39524"/>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こんな姿で</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現れてもビックリしないでね！</a:t>
            </a:r>
          </a:p>
        </p:txBody>
      </p:sp>
      <p:pic>
        <p:nvPicPr>
          <p:cNvPr id="8" name="図 7">
            <a:extLst>
              <a:ext uri="{FF2B5EF4-FFF2-40B4-BE49-F238E27FC236}">
                <a16:creationId xmlns:a16="http://schemas.microsoft.com/office/drawing/2014/main" id="{304B1881-2154-4FB9-AB35-09A6FC8EE1F4}"/>
              </a:ext>
            </a:extLst>
          </p:cNvPr>
          <p:cNvPicPr>
            <a:picLocks noChangeAspect="1"/>
          </p:cNvPicPr>
          <p:nvPr/>
        </p:nvPicPr>
        <p:blipFill>
          <a:blip r:embed="rId8"/>
          <a:stretch>
            <a:fillRect/>
          </a:stretch>
        </p:blipFill>
        <p:spPr>
          <a:xfrm>
            <a:off x="12538418" y="910259"/>
            <a:ext cx="1557954" cy="1521890"/>
          </a:xfrm>
          <a:prstGeom prst="rect">
            <a:avLst/>
          </a:prstGeom>
          <a:ln>
            <a:noFill/>
          </a:ln>
          <a:effectLst>
            <a:outerShdw blurRad="190500" algn="tl" rotWithShape="0">
              <a:srgbClr val="000000">
                <a:alpha val="70000"/>
              </a:srgbClr>
            </a:outerShdw>
          </a:effectLst>
        </p:spPr>
      </p:pic>
      <p:pic>
        <p:nvPicPr>
          <p:cNvPr id="11" name="図 10">
            <a:extLst>
              <a:ext uri="{FF2B5EF4-FFF2-40B4-BE49-F238E27FC236}">
                <a16:creationId xmlns:a16="http://schemas.microsoft.com/office/drawing/2014/main" id="{B29EADB5-907F-4ACD-973A-F641D76768B1}"/>
              </a:ext>
            </a:extLst>
          </p:cNvPr>
          <p:cNvPicPr>
            <a:picLocks noChangeAspect="1"/>
          </p:cNvPicPr>
          <p:nvPr/>
        </p:nvPicPr>
        <p:blipFill>
          <a:blip r:embed="rId9"/>
          <a:stretch>
            <a:fillRect/>
          </a:stretch>
        </p:blipFill>
        <p:spPr>
          <a:xfrm>
            <a:off x="12981820" y="2579983"/>
            <a:ext cx="970300" cy="1632221"/>
          </a:xfrm>
          <a:prstGeom prst="rect">
            <a:avLst/>
          </a:prstGeom>
          <a:ln>
            <a:noFill/>
          </a:ln>
          <a:effectLst>
            <a:outerShdw blurRad="190500" algn="tl" rotWithShape="0">
              <a:srgbClr val="000000">
                <a:alpha val="70000"/>
              </a:srgbClr>
            </a:outerShdw>
          </a:effectLst>
        </p:spPr>
      </p:pic>
      <p:pic>
        <p:nvPicPr>
          <p:cNvPr id="13" name="図 12">
            <a:extLst>
              <a:ext uri="{FF2B5EF4-FFF2-40B4-BE49-F238E27FC236}">
                <a16:creationId xmlns:a16="http://schemas.microsoft.com/office/drawing/2014/main" id="{C1A79B15-2A32-4C8A-9455-9DC3C3D8A3BD}"/>
              </a:ext>
            </a:extLst>
          </p:cNvPr>
          <p:cNvPicPr>
            <a:picLocks noChangeAspect="1"/>
          </p:cNvPicPr>
          <p:nvPr/>
        </p:nvPicPr>
        <p:blipFill>
          <a:blip r:embed="rId10"/>
          <a:stretch>
            <a:fillRect/>
          </a:stretch>
        </p:blipFill>
        <p:spPr>
          <a:xfrm>
            <a:off x="10939618" y="3255107"/>
            <a:ext cx="1721562" cy="946500"/>
          </a:xfrm>
          <a:prstGeom prst="rect">
            <a:avLst/>
          </a:prstGeom>
          <a:ln>
            <a:noFill/>
          </a:ln>
          <a:effectLst>
            <a:outerShdw blurRad="190500" algn="tl" rotWithShape="0">
              <a:srgbClr val="000000">
                <a:alpha val="70000"/>
              </a:srgbClr>
            </a:outerShdw>
          </a:effectLst>
        </p:spPr>
      </p:pic>
      <p:pic>
        <p:nvPicPr>
          <p:cNvPr id="16" name="図 15">
            <a:extLst>
              <a:ext uri="{FF2B5EF4-FFF2-40B4-BE49-F238E27FC236}">
                <a16:creationId xmlns:a16="http://schemas.microsoft.com/office/drawing/2014/main" id="{99D8C9BB-60F2-451F-B17F-67C250E4222C}"/>
              </a:ext>
            </a:extLst>
          </p:cNvPr>
          <p:cNvPicPr>
            <a:picLocks noChangeAspect="1"/>
          </p:cNvPicPr>
          <p:nvPr/>
        </p:nvPicPr>
        <p:blipFill>
          <a:blip r:embed="rId11"/>
          <a:stretch>
            <a:fillRect/>
          </a:stretch>
        </p:blipFill>
        <p:spPr>
          <a:xfrm>
            <a:off x="8429708" y="3285139"/>
            <a:ext cx="2008269" cy="916868"/>
          </a:xfrm>
          <a:prstGeom prst="rect">
            <a:avLst/>
          </a:prstGeom>
          <a:ln>
            <a:noFill/>
          </a:ln>
          <a:effectLst>
            <a:outerShdw blurRad="190500" algn="tl" rotWithShape="0">
              <a:srgbClr val="000000">
                <a:alpha val="70000"/>
              </a:srgbClr>
            </a:outerShdw>
          </a:effectLst>
        </p:spPr>
      </p:pic>
      <p:pic>
        <p:nvPicPr>
          <p:cNvPr id="19" name="図 18">
            <a:extLst>
              <a:ext uri="{FF2B5EF4-FFF2-40B4-BE49-F238E27FC236}">
                <a16:creationId xmlns:a16="http://schemas.microsoft.com/office/drawing/2014/main" id="{9FFA7E61-FBF2-4EF0-A2B8-8D3D142C0628}"/>
              </a:ext>
            </a:extLst>
          </p:cNvPr>
          <p:cNvPicPr>
            <a:picLocks noChangeAspect="1"/>
          </p:cNvPicPr>
          <p:nvPr/>
        </p:nvPicPr>
        <p:blipFill>
          <a:blip r:embed="rId12"/>
          <a:stretch>
            <a:fillRect/>
          </a:stretch>
        </p:blipFill>
        <p:spPr>
          <a:xfrm>
            <a:off x="12744607" y="5843107"/>
            <a:ext cx="1771139" cy="1328355"/>
          </a:xfrm>
          <a:prstGeom prst="rect">
            <a:avLst/>
          </a:prstGeom>
          <a:ln>
            <a:noFill/>
          </a:ln>
          <a:effectLst>
            <a:outerShdw blurRad="190500" algn="tl" rotWithShape="0">
              <a:srgbClr val="000000">
                <a:alpha val="70000"/>
              </a:srgbClr>
            </a:outerShdw>
          </a:effectLst>
        </p:spPr>
      </p:pic>
      <p:pic>
        <p:nvPicPr>
          <p:cNvPr id="25" name="図 24">
            <a:extLst>
              <a:ext uri="{FF2B5EF4-FFF2-40B4-BE49-F238E27FC236}">
                <a16:creationId xmlns:a16="http://schemas.microsoft.com/office/drawing/2014/main" id="{D4F21413-883C-47C5-9EE3-F78A0B7AD915}"/>
              </a:ext>
            </a:extLst>
          </p:cNvPr>
          <p:cNvPicPr>
            <a:picLocks noChangeAspect="1"/>
          </p:cNvPicPr>
          <p:nvPr/>
        </p:nvPicPr>
        <p:blipFill>
          <a:blip r:embed="rId13"/>
          <a:stretch>
            <a:fillRect/>
          </a:stretch>
        </p:blipFill>
        <p:spPr>
          <a:xfrm>
            <a:off x="8052969" y="4838159"/>
            <a:ext cx="1769019" cy="1326764"/>
          </a:xfrm>
          <a:prstGeom prst="rect">
            <a:avLst/>
          </a:prstGeom>
          <a:ln>
            <a:noFill/>
          </a:ln>
          <a:effectLst>
            <a:outerShdw blurRad="190500" algn="tl" rotWithShape="0">
              <a:srgbClr val="000000">
                <a:alpha val="70000"/>
              </a:srgbClr>
            </a:outerShdw>
          </a:effectLst>
        </p:spPr>
      </p:pic>
      <p:sp>
        <p:nvSpPr>
          <p:cNvPr id="41" name="テキスト ボックス 40">
            <a:extLst>
              <a:ext uri="{FF2B5EF4-FFF2-40B4-BE49-F238E27FC236}">
                <a16:creationId xmlns:a16="http://schemas.microsoft.com/office/drawing/2014/main" id="{34296952-2139-48AE-942A-A559EC2550B6}"/>
              </a:ext>
            </a:extLst>
          </p:cNvPr>
          <p:cNvSpPr txBox="1"/>
          <p:nvPr/>
        </p:nvSpPr>
        <p:spPr>
          <a:xfrm>
            <a:off x="8294900" y="4246998"/>
            <a:ext cx="6254707" cy="2800767"/>
          </a:xfrm>
          <a:prstGeom prst="rect">
            <a:avLst/>
          </a:prstGeom>
          <a:noFill/>
        </p:spPr>
        <p:txBody>
          <a:bodyPr wrap="square" rtlCol="0">
            <a:spAutoFit/>
          </a:bodyPr>
          <a:lstStyle/>
          <a:p>
            <a:endParaRPr kumimoji="1" lang="en-US" altLang="ja-JP" sz="1600" dirty="0">
              <a:latin typeface="+mn-ea"/>
            </a:endParaRPr>
          </a:p>
          <a:p>
            <a:r>
              <a:rPr kumimoji="1" lang="ja-JP" altLang="en-US" sz="1600" dirty="0">
                <a:latin typeface="+mn-ea"/>
              </a:rPr>
              <a:t>　　　　　　　　</a:t>
            </a:r>
            <a:r>
              <a:rPr kumimoji="1" lang="ja-JP" altLang="en-US" sz="1600" dirty="0">
                <a:latin typeface="HG丸ｺﾞｼｯｸM-PRO" panose="020F0600000000000000" pitchFamily="50" charset="-128"/>
                <a:ea typeface="HG丸ｺﾞｼｯｸM-PRO" panose="020F0600000000000000" pitchFamily="50" charset="-128"/>
              </a:rPr>
              <a:t>写真は当スタッフが作り上げた“手作りマス</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ク”です。ハンカチや手拭いの生地を手縫い</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やミシンで丹念に仕上げました。</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もはや外出時には必須となったマスクですが</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このように自作をすれば愛着も湧きますし、</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お気に入りの洋服と合わせて</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みたりするのもまた一興！</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工夫一つで楽しみ方は広がると思います！</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スタッフ </a:t>
            </a:r>
            <a:r>
              <a:rPr kumimoji="1" lang="en-US" altLang="ja-JP" sz="1600" dirty="0">
                <a:latin typeface="HG丸ｺﾞｼｯｸM-PRO" panose="020F0600000000000000" pitchFamily="50" charset="-128"/>
                <a:ea typeface="HG丸ｺﾞｼｯｸM-PRO" panose="020F0600000000000000" pitchFamily="50" charset="-128"/>
              </a:rPr>
              <a:t>Woody</a:t>
            </a:r>
          </a:p>
        </p:txBody>
      </p:sp>
      <p:sp>
        <p:nvSpPr>
          <p:cNvPr id="43" name="テキスト ボックス 42">
            <a:extLst>
              <a:ext uri="{FF2B5EF4-FFF2-40B4-BE49-F238E27FC236}">
                <a16:creationId xmlns:a16="http://schemas.microsoft.com/office/drawing/2014/main" id="{65B45E6F-AD8F-46A4-A265-B1B320582A23}"/>
              </a:ext>
            </a:extLst>
          </p:cNvPr>
          <p:cNvSpPr txBox="1"/>
          <p:nvPr/>
        </p:nvSpPr>
        <p:spPr>
          <a:xfrm>
            <a:off x="8100873" y="1289175"/>
            <a:ext cx="4437545" cy="1815882"/>
          </a:xfrm>
          <a:prstGeom prst="rect">
            <a:avLst/>
          </a:prstGeom>
          <a:noFill/>
        </p:spPr>
        <p:txBody>
          <a:bodyPr wrap="square" rtlCol="0">
            <a:spAutoFit/>
          </a:bodyPr>
          <a:lstStyle/>
          <a:p>
            <a:r>
              <a:rPr kumimoji="1" lang="ja-JP" altLang="en-US" sz="1600" dirty="0">
                <a:latin typeface="HG丸ｺﾞｼｯｸM-PRO" panose="020F0600000000000000" pitchFamily="50" charset="-128"/>
                <a:ea typeface="HG丸ｺﾞｼｯｸM-PRO" panose="020F0600000000000000" pitchFamily="50" charset="-128"/>
              </a:rPr>
              <a:t>昨年末より肉体改造に取り組んでいる代表。普段はジムでトレーニングしていますが、休業中なので自宅トレに変更です。自重トレとチューブトレで継続中！愛飲のプロテインはストロベリー味♪日頃からたんぱく質を意識した食生活で筋力</a:t>
            </a:r>
            <a:r>
              <a:rPr kumimoji="1" lang="en-US" altLang="ja-JP" sz="1600" dirty="0">
                <a:latin typeface="HG丸ｺﾞｼｯｸM-PRO" panose="020F0600000000000000" pitchFamily="50" charset="-128"/>
                <a:ea typeface="HG丸ｺﾞｼｯｸM-PRO" panose="020F0600000000000000" pitchFamily="50" charset="-128"/>
              </a:rPr>
              <a:t>up</a:t>
            </a:r>
            <a:r>
              <a:rPr kumimoji="1" lang="ja-JP" altLang="en-US" sz="1600" dirty="0">
                <a:latin typeface="HG丸ｺﾞｼｯｸM-PRO" panose="020F0600000000000000" pitchFamily="50" charset="-128"/>
                <a:ea typeface="HG丸ｺﾞｼｯｸM-PRO" panose="020F0600000000000000" pitchFamily="50" charset="-128"/>
              </a:rPr>
              <a:t>を目指しています！まだまだ変化する身体にご注目ください！</a:t>
            </a:r>
            <a:endParaRPr kumimoji="1" lang="en-US" altLang="ja-JP" sz="1600" dirty="0">
              <a:latin typeface="HG丸ｺﾞｼｯｸM-PRO" panose="020F0600000000000000" pitchFamily="50" charset="-128"/>
              <a:ea typeface="HG丸ｺﾞｼｯｸM-PRO" panose="020F0600000000000000" pitchFamily="50" charset="-128"/>
            </a:endParaRPr>
          </a:p>
        </p:txBody>
      </p:sp>
      <p:pic>
        <p:nvPicPr>
          <p:cNvPr id="10" name="グラフィックス 9" descr="ボディ ビルダー">
            <a:extLst>
              <a:ext uri="{FF2B5EF4-FFF2-40B4-BE49-F238E27FC236}">
                <a16:creationId xmlns:a16="http://schemas.microsoft.com/office/drawing/2014/main" id="{60AFC05E-2F52-4D61-8C11-BCD51BF2263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08405" y="795197"/>
            <a:ext cx="515311" cy="515311"/>
          </a:xfrm>
          <a:prstGeom prst="rect">
            <a:avLst/>
          </a:prstGeom>
        </p:spPr>
      </p:pic>
      <p:pic>
        <p:nvPicPr>
          <p:cNvPr id="22" name="グラフィックス 21" descr="蝶ネクタイ">
            <a:extLst>
              <a:ext uri="{FF2B5EF4-FFF2-40B4-BE49-F238E27FC236}">
                <a16:creationId xmlns:a16="http://schemas.microsoft.com/office/drawing/2014/main" id="{3D6BA45B-84C9-485E-A03C-E2AE3BDA4DE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47528" y="4358390"/>
            <a:ext cx="527153" cy="527153"/>
          </a:xfrm>
          <a:prstGeom prst="rect">
            <a:avLst/>
          </a:prstGeom>
        </p:spPr>
      </p:pic>
      <p:pic>
        <p:nvPicPr>
          <p:cNvPr id="28" name="グラフィックス 27" descr="頭の中の脳">
            <a:extLst>
              <a:ext uri="{FF2B5EF4-FFF2-40B4-BE49-F238E27FC236}">
                <a16:creationId xmlns:a16="http://schemas.microsoft.com/office/drawing/2014/main" id="{90E157E9-F1D1-40EC-A2F2-5333C02BE5A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97827" y="7319701"/>
            <a:ext cx="574419" cy="574419"/>
          </a:xfrm>
          <a:prstGeom prst="rect">
            <a:avLst/>
          </a:prstGeom>
        </p:spPr>
      </p:pic>
      <p:sp>
        <p:nvSpPr>
          <p:cNvPr id="6" name="テキスト ボックス 5">
            <a:extLst>
              <a:ext uri="{FF2B5EF4-FFF2-40B4-BE49-F238E27FC236}">
                <a16:creationId xmlns:a16="http://schemas.microsoft.com/office/drawing/2014/main" id="{6722D8D9-BB2D-4469-8C74-B498D539D1F6}"/>
              </a:ext>
            </a:extLst>
          </p:cNvPr>
          <p:cNvSpPr txBox="1"/>
          <p:nvPr/>
        </p:nvSpPr>
        <p:spPr>
          <a:xfrm>
            <a:off x="8175963" y="7356501"/>
            <a:ext cx="6159601" cy="3046988"/>
          </a:xfrm>
          <a:prstGeom prst="rect">
            <a:avLst/>
          </a:prstGeom>
          <a:noFill/>
        </p:spPr>
        <p:txBody>
          <a:bodyPr wrap="square" rtlCol="0">
            <a:spAutoFit/>
          </a:bodyPr>
          <a:lstStyle/>
          <a:p>
            <a:r>
              <a:rPr kumimoji="1" lang="ja-JP" altLang="en-US" sz="1600" dirty="0"/>
              <a:t>　　　</a:t>
            </a:r>
            <a:r>
              <a:rPr kumimoji="1" lang="ja-JP" altLang="en-US" sz="1600" dirty="0">
                <a:latin typeface="HG丸ｺﾞｼｯｸM-PRO" panose="020F0600000000000000" pitchFamily="50" charset="-128"/>
                <a:ea typeface="HG丸ｺﾞｼｯｸM-PRO" panose="020F0600000000000000" pitchFamily="50" charset="-128"/>
              </a:rPr>
              <a:t>頭スッキリ！イガミの簡単なんちゃって座禅のやり方</a:t>
            </a:r>
            <a:endParaRPr kumimoji="1" lang="en-US" altLang="ja-JP" sz="1600" dirty="0">
              <a:latin typeface="HG丸ｺﾞｼｯｸM-PRO" panose="020F0600000000000000" pitchFamily="50" charset="-128"/>
              <a:ea typeface="HG丸ｺﾞｼｯｸM-PRO" panose="020F0600000000000000" pitchFamily="50" charset="-128"/>
            </a:endParaRPr>
          </a:p>
          <a:p>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あぐらをかいて、うっすら目を開け、少し前方の床をボーっと眺めて、ボーっとします。たったそれだけです。</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ポイントは「無」になろうとしないこと。色んな</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考えや思いが湧いて出てくるのは必然です。「あ、</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いま私はこんなこと考えてるんだ」と、人ごとの</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ように気づき、前方の床に意識を戻すことを繰り</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返します。考えに引っ張られたりしても失敗では　　　　　</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ありません。気づいたら戻すだけで良いのです。慣れてくると、日常生活の中に微笑みが増えることうけあいです。</a:t>
            </a: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600" dirty="0">
                <a:latin typeface="HG丸ｺﾞｼｯｸM-PRO" panose="020F0600000000000000" pitchFamily="50" charset="-128"/>
                <a:ea typeface="HG丸ｺﾞｼｯｸM-PRO" panose="020F0600000000000000" pitchFamily="50" charset="-128"/>
              </a:rPr>
              <a:t>　　↑ポイントさえ押さえればこんな感じでも効果あります笑</a:t>
            </a:r>
            <a:endParaRPr kumimoji="1" lang="en-US" altLang="ja-JP" sz="1600" dirty="0">
              <a:latin typeface="HG丸ｺﾞｼｯｸM-PRO" panose="020F0600000000000000" pitchFamily="50" charset="-128"/>
              <a:ea typeface="HG丸ｺﾞｼｯｸM-PRO" panose="020F0600000000000000" pitchFamily="50" charset="-128"/>
            </a:endParaRPr>
          </a:p>
        </p:txBody>
      </p:sp>
      <p:pic>
        <p:nvPicPr>
          <p:cNvPr id="15" name="図 14">
            <a:extLst>
              <a:ext uri="{FF2B5EF4-FFF2-40B4-BE49-F238E27FC236}">
                <a16:creationId xmlns:a16="http://schemas.microsoft.com/office/drawing/2014/main" id="{565EB2FF-0BDE-40B5-B1D3-72EE63D78820}"/>
              </a:ext>
            </a:extLst>
          </p:cNvPr>
          <p:cNvPicPr>
            <a:picLocks noChangeAspect="1"/>
          </p:cNvPicPr>
          <p:nvPr/>
        </p:nvPicPr>
        <p:blipFill>
          <a:blip r:embed="rId20"/>
          <a:stretch>
            <a:fillRect/>
          </a:stretch>
        </p:blipFill>
        <p:spPr>
          <a:xfrm>
            <a:off x="8294900" y="8414904"/>
            <a:ext cx="1203041" cy="1647346"/>
          </a:xfrm>
          <a:prstGeom prst="rect">
            <a:avLst/>
          </a:prstGeom>
        </p:spPr>
      </p:pic>
      <p:pic>
        <p:nvPicPr>
          <p:cNvPr id="17" name="図 16">
            <a:extLst>
              <a:ext uri="{FF2B5EF4-FFF2-40B4-BE49-F238E27FC236}">
                <a16:creationId xmlns:a16="http://schemas.microsoft.com/office/drawing/2014/main" id="{58DA2500-A468-4BC3-8306-E8088B443CC1}"/>
              </a:ext>
            </a:extLst>
          </p:cNvPr>
          <p:cNvPicPr>
            <a:picLocks noChangeAspect="1"/>
          </p:cNvPicPr>
          <p:nvPr/>
        </p:nvPicPr>
        <p:blipFill>
          <a:blip r:embed="rId21"/>
          <a:stretch>
            <a:fillRect/>
          </a:stretch>
        </p:blipFill>
        <p:spPr>
          <a:xfrm rot="5400000">
            <a:off x="1488048" y="4217214"/>
            <a:ext cx="1988115" cy="1491086"/>
          </a:xfrm>
          <a:prstGeom prst="rect">
            <a:avLst/>
          </a:prstGeom>
        </p:spPr>
      </p:pic>
      <p:graphicFrame>
        <p:nvGraphicFramePr>
          <p:cNvPr id="26" name="オブジェクト 25">
            <a:extLst>
              <a:ext uri="{FF2B5EF4-FFF2-40B4-BE49-F238E27FC236}">
                <a16:creationId xmlns:a16="http://schemas.microsoft.com/office/drawing/2014/main" id="{B8944E7A-8C16-4881-9503-850989A6441C}"/>
              </a:ext>
            </a:extLst>
          </p:cNvPr>
          <p:cNvGraphicFramePr>
            <a:graphicFrameLocks noChangeAspect="1"/>
          </p:cNvGraphicFramePr>
          <p:nvPr>
            <p:extLst>
              <p:ext uri="{D42A27DB-BD31-4B8C-83A1-F6EECF244321}">
                <p14:modId xmlns:p14="http://schemas.microsoft.com/office/powerpoint/2010/main" val="571539597"/>
              </p:ext>
            </p:extLst>
          </p:nvPr>
        </p:nvGraphicFramePr>
        <p:xfrm>
          <a:off x="3162788" y="6003296"/>
          <a:ext cx="4123510" cy="2255881"/>
        </p:xfrm>
        <a:graphic>
          <a:graphicData uri="http://schemas.openxmlformats.org/presentationml/2006/ole">
            <mc:AlternateContent xmlns:mc="http://schemas.openxmlformats.org/markup-compatibility/2006">
              <mc:Choice xmlns:v="urn:schemas-microsoft-com:vml" Requires="v">
                <p:oleObj spid="_x0000_s1117" name="Worksheet" r:id="rId22" imgW="5867499" imgH="3209970" progId="Excel.Sheet.12">
                  <p:embed/>
                </p:oleObj>
              </mc:Choice>
              <mc:Fallback>
                <p:oleObj name="Worksheet" r:id="rId22" imgW="5867499" imgH="3209970" progId="Excel.Sheet.12">
                  <p:embed/>
                  <p:pic>
                    <p:nvPicPr>
                      <p:cNvPr id="0" name=""/>
                      <p:cNvPicPr/>
                      <p:nvPr/>
                    </p:nvPicPr>
                    <p:blipFill>
                      <a:blip r:embed="rId23"/>
                      <a:stretch>
                        <a:fillRect/>
                      </a:stretch>
                    </p:blipFill>
                    <p:spPr>
                      <a:xfrm>
                        <a:off x="3162788" y="6003296"/>
                        <a:ext cx="4123510" cy="2255881"/>
                      </a:xfrm>
                      <a:prstGeom prst="rect">
                        <a:avLst/>
                      </a:prstGeom>
                    </p:spPr>
                  </p:pic>
                </p:oleObj>
              </mc:Fallback>
            </mc:AlternateContent>
          </a:graphicData>
        </a:graphic>
      </p:graphicFrame>
    </p:spTree>
    <p:extLst>
      <p:ext uri="{BB962C8B-B14F-4D97-AF65-F5344CB8AC3E}">
        <p14:creationId xmlns:p14="http://schemas.microsoft.com/office/powerpoint/2010/main" val="165395014"/>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1264</Words>
  <Application>Microsoft Office PowerPoint</Application>
  <PresentationFormat>ユーザー設定</PresentationFormat>
  <Paragraphs>125</Paragraphs>
  <Slides>2</Slides>
  <Notes>0</Notes>
  <HiddenSlides>0</HiddenSlides>
  <MMClips>0</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2</vt:i4>
      </vt:variant>
    </vt:vector>
  </HeadingPairs>
  <TitlesOfParts>
    <vt:vector size="15" baseType="lpstr">
      <vt:lpstr>BIZ UDP明朝 Medium</vt:lpstr>
      <vt:lpstr>HGPｺﾞｼｯｸE</vt:lpstr>
      <vt:lpstr>HGｺﾞｼｯｸM</vt:lpstr>
      <vt:lpstr>HG丸ｺﾞｼｯｸM-PRO</vt:lpstr>
      <vt:lpstr>ＭＳ Ｐゴシック</vt:lpstr>
      <vt:lpstr>ＭＳ ゴシック</vt:lpstr>
      <vt:lpstr>游ゴシック</vt:lpstr>
      <vt:lpstr>Arial</vt:lpstr>
      <vt:lpstr>Calibri</vt:lpstr>
      <vt:lpstr>Calibri Light</vt:lpstr>
      <vt:lpstr>MV Boli</vt:lpstr>
      <vt:lpstr>Office Theme</vt:lpstr>
      <vt:lpstr>Worksheet</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2014-07-29T12:02:45Z</dcterms:created>
  <dcterms:modified xsi:type="dcterms:W3CDTF">2020-05-20T01:51:56Z</dcterms:modified>
</cp:coreProperties>
</file>