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84" r:id="rId1"/>
  </p:sldMasterIdLst>
  <p:notesMasterIdLst>
    <p:notesMasterId r:id="rId4"/>
  </p:notesMasterIdLst>
  <p:sldIdLst>
    <p:sldId id="267" r:id="rId2"/>
    <p:sldId id="268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A5"/>
    <a:srgbClr val="BA501F"/>
    <a:srgbClr val="664724"/>
    <a:srgbClr val="A4723A"/>
    <a:srgbClr val="645226"/>
    <a:srgbClr val="EC6C00"/>
    <a:srgbClr val="EB6DA5"/>
    <a:srgbClr val="3E3A39"/>
    <a:srgbClr val="7EBF41"/>
    <a:srgbClr val="906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22" y="66"/>
      </p:cViewPr>
      <p:guideLst>
        <p:guide orient="horz" pos="316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8055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52" y="0"/>
            <a:ext cx="2945659" cy="498055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2020/7/6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39838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9" rIns="91395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95" tIns="45699" rIns="91395" bIns="4569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28586"/>
            <a:ext cx="2945659" cy="498054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52" y="9428586"/>
            <a:ext cx="2945659" cy="498054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891" rtl="0" eaLnBrk="1" latinLnBrk="0" hangingPunct="1">
      <a:defRPr kumimoji="1" sz="865" kern="1200">
        <a:solidFill>
          <a:schemeClr val="tx1"/>
        </a:solidFill>
        <a:latin typeface="+mn-lt"/>
        <a:ea typeface="+mn-ea"/>
        <a:cs typeface="+mn-cs"/>
      </a:defRPr>
    </a:lvl1pPr>
    <a:lvl2pPr marL="329445" algn="l" defTabSz="658891" rtl="0" eaLnBrk="1" latinLnBrk="0" hangingPunct="1">
      <a:defRPr kumimoji="1" sz="865" kern="1200">
        <a:solidFill>
          <a:schemeClr val="tx1"/>
        </a:solidFill>
        <a:latin typeface="+mn-lt"/>
        <a:ea typeface="+mn-ea"/>
        <a:cs typeface="+mn-cs"/>
      </a:defRPr>
    </a:lvl2pPr>
    <a:lvl3pPr marL="658891" algn="l" defTabSz="658891" rtl="0" eaLnBrk="1" latinLnBrk="0" hangingPunct="1">
      <a:defRPr kumimoji="1" sz="865" kern="1200">
        <a:solidFill>
          <a:schemeClr val="tx1"/>
        </a:solidFill>
        <a:latin typeface="+mn-lt"/>
        <a:ea typeface="+mn-ea"/>
        <a:cs typeface="+mn-cs"/>
      </a:defRPr>
    </a:lvl3pPr>
    <a:lvl4pPr marL="988336" algn="l" defTabSz="658891" rtl="0" eaLnBrk="1" latinLnBrk="0" hangingPunct="1">
      <a:defRPr kumimoji="1" sz="865" kern="1200">
        <a:solidFill>
          <a:schemeClr val="tx1"/>
        </a:solidFill>
        <a:latin typeface="+mn-lt"/>
        <a:ea typeface="+mn-ea"/>
        <a:cs typeface="+mn-cs"/>
      </a:defRPr>
    </a:lvl4pPr>
    <a:lvl5pPr marL="1317783" algn="l" defTabSz="658891" rtl="0" eaLnBrk="1" latinLnBrk="0" hangingPunct="1">
      <a:defRPr kumimoji="1" sz="865" kern="1200">
        <a:solidFill>
          <a:schemeClr val="tx1"/>
        </a:solidFill>
        <a:latin typeface="+mn-lt"/>
        <a:ea typeface="+mn-ea"/>
        <a:cs typeface="+mn-cs"/>
      </a:defRPr>
    </a:lvl5pPr>
    <a:lvl6pPr marL="1647227" algn="l" defTabSz="658891" rtl="0" eaLnBrk="1" latinLnBrk="0" hangingPunct="1">
      <a:defRPr kumimoji="1" sz="865" kern="1200">
        <a:solidFill>
          <a:schemeClr val="tx1"/>
        </a:solidFill>
        <a:latin typeface="+mn-lt"/>
        <a:ea typeface="+mn-ea"/>
        <a:cs typeface="+mn-cs"/>
      </a:defRPr>
    </a:lvl6pPr>
    <a:lvl7pPr marL="1976674" algn="l" defTabSz="658891" rtl="0" eaLnBrk="1" latinLnBrk="0" hangingPunct="1">
      <a:defRPr kumimoji="1" sz="865" kern="1200">
        <a:solidFill>
          <a:schemeClr val="tx1"/>
        </a:solidFill>
        <a:latin typeface="+mn-lt"/>
        <a:ea typeface="+mn-ea"/>
        <a:cs typeface="+mn-cs"/>
      </a:defRPr>
    </a:lvl7pPr>
    <a:lvl8pPr marL="2306119" algn="l" defTabSz="658891" rtl="0" eaLnBrk="1" latinLnBrk="0" hangingPunct="1">
      <a:defRPr kumimoji="1" sz="865" kern="1200">
        <a:solidFill>
          <a:schemeClr val="tx1"/>
        </a:solidFill>
        <a:latin typeface="+mn-lt"/>
        <a:ea typeface="+mn-ea"/>
        <a:cs typeface="+mn-cs"/>
      </a:defRPr>
    </a:lvl8pPr>
    <a:lvl9pPr marL="2635565" algn="l" defTabSz="658891" rtl="0" eaLnBrk="1" latinLnBrk="0" hangingPunct="1">
      <a:defRPr kumimoji="1" sz="8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A3B7E-DD21-4048-88F3-59665D8E8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03F17-9641-4B84-A974-7D55D06F1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7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3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D20DD-EE55-4DDE-BB8B-8D151B937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0586A-009D-4946-86B1-6BEB0D580B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0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5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7DE13-46BE-4B37-9FBB-8FA2A87D72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C707-0A99-4B85-9C38-B64E72987C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9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4D596-71CB-401C-BE2A-FF96587D8E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CCBC2-8C21-4C9A-A2A0-C4F7CFD13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4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FDC24-657B-46BD-9F76-F6EB56EE6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B99DA-1B7B-4D03-B44C-EA0B6BFD2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7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44564-11C5-49CA-A6C6-0EFA5B9EE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FB411-F8C4-4E71-AA2F-EFB8BA585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3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5F0A-E814-4F5B-8509-4826EF6EAF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3135D-753B-4641-9B40-F5C756AB03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9F838-D727-4C3D-981F-C91357BA9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7CFDE-7B0F-4037-894D-A6CABA635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7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5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F08AA-2110-42CD-8773-E3A4EF59A3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9A334-02AD-4810-8742-6DB93C5EA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7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1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正方形/長方形 1035"/>
          <p:cNvSpPr/>
          <p:nvPr/>
        </p:nvSpPr>
        <p:spPr>
          <a:xfrm>
            <a:off x="3462648" y="7310425"/>
            <a:ext cx="184731" cy="308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1408" dirty="0">
              <a:solidFill>
                <a:srgbClr val="BA501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1FD8905-3295-4E10-B46B-E4258F3194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3061" y="3361206"/>
            <a:ext cx="4921216" cy="53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2908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94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BBD37CE9-5E18-4C1F-B076-889743BC5844}"/>
              </a:ext>
            </a:extLst>
          </p:cNvPr>
          <p:cNvSpPr/>
          <p:nvPr/>
        </p:nvSpPr>
        <p:spPr>
          <a:xfrm>
            <a:off x="266776" y="195582"/>
            <a:ext cx="6350120" cy="9514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232" dirty="0">
              <a:solidFill>
                <a:schemeClr val="bg1"/>
              </a:solidFill>
            </a:endParaRPr>
          </a:p>
          <a:p>
            <a:r>
              <a:rPr lang="ja-JP" altLang="en-US" sz="1144" dirty="0">
                <a:solidFill>
                  <a:schemeClr val="bg1"/>
                </a:solidFill>
              </a:rPr>
              <a:t>　</a:t>
            </a:r>
            <a:endParaRPr lang="en-US" altLang="ja-JP" sz="1144" dirty="0">
              <a:solidFill>
                <a:schemeClr val="bg1"/>
              </a:solidFill>
            </a:endParaRPr>
          </a:p>
          <a:p>
            <a:r>
              <a:rPr lang="ja-JP" altLang="en-US" sz="1144" dirty="0">
                <a:solidFill>
                  <a:schemeClr val="bg1"/>
                </a:solidFill>
              </a:rPr>
              <a:t>　</a:t>
            </a:r>
            <a:endParaRPr lang="en-US" altLang="ja-JP" sz="1144" dirty="0">
              <a:solidFill>
                <a:schemeClr val="bg1"/>
              </a:solidFill>
            </a:endParaRPr>
          </a:p>
          <a:p>
            <a:r>
              <a:rPr lang="ja-JP" altLang="en-US" sz="1144" dirty="0">
                <a:solidFill>
                  <a:schemeClr val="bg1"/>
                </a:solidFill>
              </a:rPr>
              <a:t>　</a:t>
            </a:r>
            <a:endParaRPr lang="en-US" altLang="ja-JP" sz="1144" dirty="0">
              <a:solidFill>
                <a:schemeClr val="bg1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732DA06-7630-4B77-AABE-987C39FE744E}"/>
              </a:ext>
            </a:extLst>
          </p:cNvPr>
          <p:cNvSpPr txBox="1"/>
          <p:nvPr/>
        </p:nvSpPr>
        <p:spPr>
          <a:xfrm>
            <a:off x="-3358348" y="486287"/>
            <a:ext cx="63501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　</a:t>
            </a:r>
            <a:endParaRPr kumimoji="1" lang="ja-JP" altLang="en-US" sz="1600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22D8D9-BB2D-4469-8C74-B498D539D1F6}"/>
              </a:ext>
            </a:extLst>
          </p:cNvPr>
          <p:cNvSpPr txBox="1"/>
          <p:nvPr/>
        </p:nvSpPr>
        <p:spPr>
          <a:xfrm>
            <a:off x="4081008" y="6999314"/>
            <a:ext cx="615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　　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47B1B0F-E742-4460-9BC0-F97A029DA312}"/>
              </a:ext>
            </a:extLst>
          </p:cNvPr>
          <p:cNvSpPr/>
          <p:nvPr/>
        </p:nvSpPr>
        <p:spPr>
          <a:xfrm>
            <a:off x="373577" y="1382277"/>
            <a:ext cx="2971971" cy="832814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血液型は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ガタガタ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(AB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型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趣味は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車・バイク・釣り・家電・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DIY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好きな食べ物は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鶏肉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性格を一言で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変わり者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今までに見た、印象的な夢は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ゾンビに追いかけられる夢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神様を信じますか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A.NO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好きな番組は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加トちゃんケンちゃんごきげんテレビ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最近、どのようなことで笑いましたか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小島君が心にもないことを言った時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尊敬する人物は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買ったけど失敗したーというものは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ポータプル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DVD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プレーヤー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家以外で今までで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番高い買い物は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自分を動物にたとえると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イヌ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春・夏・秋・冬どれが好きですか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冬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その理由は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厚着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おしゃれ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ができるから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子供の頃に憧れた職業は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警察官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生まれ変わるなら男と女どっちがイイ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その理由は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今がいいから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行ってみたい国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都市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ラスベガス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口癖はありますか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ふわぁーっと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どんなアルバイト経験がありますか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回転寿司・レンタルマット・土方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無人島に一つだけ持っていくなら、何？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ナイフ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いま一番欲しいものは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好きなキャラクターは 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のび太くん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かけてみたいプロレス技は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三角締め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絶対できないけどやってみたいことは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ハリウッド映画監督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44" dirty="0">
              <a:solidFill>
                <a:schemeClr val="bg1"/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C791E67D-5FD7-47EB-9346-FB04F013C26D}"/>
              </a:ext>
            </a:extLst>
          </p:cNvPr>
          <p:cNvSpPr/>
          <p:nvPr/>
        </p:nvSpPr>
        <p:spPr>
          <a:xfrm>
            <a:off x="3555013" y="1376075"/>
            <a:ext cx="2997643" cy="832814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気分転換に何をしていますか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ドライブ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小学校のときに好きだったテレビ番組は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加トちゃんケンちゃんごきげんテレビ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印象に残っている映画は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スターウォーズ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Q29.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お酒は好きですか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ちょっとしか飲めない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ネットをどのように利用していますか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調べもの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こだわっていることは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かかわっているもの全て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昨日の夕食は何を食べましたか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ピザ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今日の朝ごはんは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食パン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運動は好きですか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微妙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過去に戻って何かをやり直せるなら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もっと早くに独立したかった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学生時代のニックネームは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田中君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小学校の給食で好きだったものは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冷凍ミカン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同じく嫌いだったものは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麦芽糖の牛乳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親友に一言お願いします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ウチで働かないか？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では母親にも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ありがとう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小さいころ何をして遊んで</a:t>
            </a:r>
            <a:r>
              <a:rPr lang="ja-JP" altLang="en-US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いましたか</a:t>
            </a:r>
            <a:r>
              <a:rPr lang="en-US" altLang="ja-JP" sz="100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警ドロ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苦手なことは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大勢の前での話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得意なことは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ものづくり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目の前に宇宙人が来たらどうしますか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友達になる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お化けを見たことがありますか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自分自身のことをひとつだけ変えられるとしたら？ 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細マッチョになりたい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ペットは居ますか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居ません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アクセサリーは好きですか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あんまり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Q49.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小学生の時好きだった教科は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算数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今までに一番興味を持ったことは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映画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44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1A533CD-3D48-446A-AECF-26D61AEE7C6E}"/>
              </a:ext>
            </a:extLst>
          </p:cNvPr>
          <p:cNvSpPr txBox="1"/>
          <p:nvPr/>
        </p:nvSpPr>
        <p:spPr>
          <a:xfrm>
            <a:off x="1909302" y="211796"/>
            <a:ext cx="3106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田中代表へ“</a:t>
            </a:r>
            <a:r>
              <a:rPr kumimoji="1" lang="en-US" altLang="ja-JP" sz="16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100</a:t>
            </a:r>
            <a:r>
              <a:rPr kumimoji="1" lang="ja-JP" altLang="en-US" sz="16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”の</a:t>
            </a:r>
            <a:r>
              <a:rPr kumimoji="1" lang="en-US" altLang="ja-JP" sz="16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Q&amp;A</a:t>
            </a:r>
            <a:endParaRPr kumimoji="1" lang="ja-JP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7675EE-94BB-44C1-A8A0-BDC4083C3F67}"/>
              </a:ext>
            </a:extLst>
          </p:cNvPr>
          <p:cNvSpPr txBox="1"/>
          <p:nvPr/>
        </p:nvSpPr>
        <p:spPr>
          <a:xfrm>
            <a:off x="606738" y="472989"/>
            <a:ext cx="4326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4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月から新しいスタッフが増え、新体制で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3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期目のスタートを切った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LIFEDESIGN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V Boli" panose="02000500030200090000" pitchFamily="2" charset="0"/>
              </a:rPr>
              <a:t>。改めて皆さんに知ってもらいたいと思い、先ずは当ステーションの顔である、田中代表の素顔に迫ります！</a:t>
            </a:r>
            <a:endParaRPr kumimoji="1" lang="ja-JP" altLang="en-US" sz="1000" dirty="0">
              <a:latin typeface="+mn-ea"/>
            </a:endParaRPr>
          </a:p>
        </p:txBody>
      </p:sp>
      <p:sp>
        <p:nvSpPr>
          <p:cNvPr id="40" name="吹き出し: 円形 39">
            <a:extLst>
              <a:ext uri="{FF2B5EF4-FFF2-40B4-BE49-F238E27FC236}">
                <a16:creationId xmlns:a16="http://schemas.microsoft.com/office/drawing/2014/main" id="{6A5E872A-64AD-4DDF-B78B-C1C6B7556D10}"/>
              </a:ext>
            </a:extLst>
          </p:cNvPr>
          <p:cNvSpPr/>
          <p:nvPr/>
        </p:nvSpPr>
        <p:spPr>
          <a:xfrm>
            <a:off x="877774" y="1026987"/>
            <a:ext cx="1291744" cy="501451"/>
          </a:xfrm>
          <a:prstGeom prst="wedgeEllipseCallout">
            <a:avLst>
              <a:gd name="adj1" fmla="val 66009"/>
              <a:gd name="adj2" fmla="val 285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80BD8A3-31AE-41F6-8FCE-C1FACE388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113" y="251350"/>
            <a:ext cx="1846398" cy="1099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2C601A3-14DC-4462-91CE-8454E9D2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074" y="1087907"/>
            <a:ext cx="1102827" cy="1470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6795DA9-D866-45E7-8607-C7BFC8CAB32A}"/>
              </a:ext>
            </a:extLst>
          </p:cNvPr>
          <p:cNvSpPr txBox="1"/>
          <p:nvPr/>
        </p:nvSpPr>
        <p:spPr>
          <a:xfrm>
            <a:off x="900997" y="1139212"/>
            <a:ext cx="1879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なんでも答えるよ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6539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8929639-8FD7-42CB-8D6B-0640C06E4275}"/>
              </a:ext>
            </a:extLst>
          </p:cNvPr>
          <p:cNvSpPr/>
          <p:nvPr/>
        </p:nvSpPr>
        <p:spPr>
          <a:xfrm>
            <a:off x="253940" y="195582"/>
            <a:ext cx="6350120" cy="9514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232" dirty="0">
              <a:solidFill>
                <a:schemeClr val="bg1"/>
              </a:solidFill>
            </a:endParaRPr>
          </a:p>
          <a:p>
            <a:r>
              <a:rPr lang="ja-JP" altLang="en-US" sz="1144" dirty="0">
                <a:solidFill>
                  <a:schemeClr val="bg1"/>
                </a:solidFill>
              </a:rPr>
              <a:t>　</a:t>
            </a:r>
            <a:endParaRPr lang="en-US" altLang="ja-JP" sz="1144" dirty="0">
              <a:solidFill>
                <a:schemeClr val="bg1"/>
              </a:solidFill>
            </a:endParaRPr>
          </a:p>
          <a:p>
            <a:r>
              <a:rPr lang="ja-JP" altLang="en-US" sz="1144" dirty="0">
                <a:solidFill>
                  <a:schemeClr val="bg1"/>
                </a:solidFill>
              </a:rPr>
              <a:t>　</a:t>
            </a:r>
            <a:endParaRPr lang="en-US" altLang="ja-JP" sz="1144" dirty="0">
              <a:solidFill>
                <a:schemeClr val="bg1"/>
              </a:solidFill>
            </a:endParaRPr>
          </a:p>
          <a:p>
            <a:r>
              <a:rPr lang="ja-JP" altLang="en-US" sz="1144" dirty="0">
                <a:solidFill>
                  <a:schemeClr val="bg1"/>
                </a:solidFill>
              </a:rPr>
              <a:t>　</a:t>
            </a:r>
            <a:endParaRPr lang="en-US" altLang="ja-JP" sz="1144" dirty="0">
              <a:solidFill>
                <a:schemeClr val="bg1"/>
              </a:solidFill>
            </a:endParaRPr>
          </a:p>
        </p:txBody>
      </p:sp>
      <p:sp>
        <p:nvSpPr>
          <p:cNvPr id="1036" name="正方形/長方形 1035"/>
          <p:cNvSpPr/>
          <p:nvPr/>
        </p:nvSpPr>
        <p:spPr>
          <a:xfrm>
            <a:off x="3462648" y="7310425"/>
            <a:ext cx="184731" cy="308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1408" dirty="0">
              <a:solidFill>
                <a:srgbClr val="BA501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1FD8905-3295-4E10-B46B-E4258F3194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3061" y="3361206"/>
            <a:ext cx="4921216" cy="53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2908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94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732DA06-7630-4B77-AABE-987C39FE744E}"/>
              </a:ext>
            </a:extLst>
          </p:cNvPr>
          <p:cNvSpPr txBox="1"/>
          <p:nvPr/>
        </p:nvSpPr>
        <p:spPr>
          <a:xfrm>
            <a:off x="-3358348" y="486287"/>
            <a:ext cx="63501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　</a:t>
            </a:r>
            <a:endParaRPr kumimoji="1" lang="ja-JP" altLang="en-US" sz="1600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22D8D9-BB2D-4469-8C74-B498D539D1F6}"/>
              </a:ext>
            </a:extLst>
          </p:cNvPr>
          <p:cNvSpPr txBox="1"/>
          <p:nvPr/>
        </p:nvSpPr>
        <p:spPr>
          <a:xfrm>
            <a:off x="4081008" y="6999314"/>
            <a:ext cx="615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　　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C97873E-44EC-42FE-80AA-30650C2B8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379" y="8392887"/>
            <a:ext cx="706595" cy="1235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吹き出し: 円形 28">
            <a:extLst>
              <a:ext uri="{FF2B5EF4-FFF2-40B4-BE49-F238E27FC236}">
                <a16:creationId xmlns:a16="http://schemas.microsoft.com/office/drawing/2014/main" id="{A45D12E1-3584-4315-BD1F-D4932149F9D7}"/>
              </a:ext>
            </a:extLst>
          </p:cNvPr>
          <p:cNvSpPr/>
          <p:nvPr/>
        </p:nvSpPr>
        <p:spPr>
          <a:xfrm>
            <a:off x="4465151" y="8708317"/>
            <a:ext cx="1937698" cy="753391"/>
          </a:xfrm>
          <a:prstGeom prst="wedgeEllipseCallout">
            <a:avLst>
              <a:gd name="adj1" fmla="val -52210"/>
              <a:gd name="adj2" fmla="val -396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8597406-86FC-4B10-861F-CEEFC277B6B1}"/>
              </a:ext>
            </a:extLst>
          </p:cNvPr>
          <p:cNvSpPr txBox="1"/>
          <p:nvPr/>
        </p:nvSpPr>
        <p:spPr>
          <a:xfrm>
            <a:off x="4594846" y="8810232"/>
            <a:ext cx="1879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ちょっと疲れました。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自分を知るイイきっかけ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になりました。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55653FC-66E2-40EB-94CB-0D1243959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39" y="106108"/>
            <a:ext cx="1095482" cy="1171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632A392-7B75-4C74-B015-D30A237F5D85}"/>
              </a:ext>
            </a:extLst>
          </p:cNvPr>
          <p:cNvSpPr txBox="1"/>
          <p:nvPr/>
        </p:nvSpPr>
        <p:spPr>
          <a:xfrm>
            <a:off x="4464288" y="8456200"/>
            <a:ext cx="3251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Q&amp;A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を終えての感想～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5E2F78F-0B27-40CE-89D7-ACB6706C9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784" y="106108"/>
            <a:ext cx="1199106" cy="1171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6F858EAD-4D0A-4808-8ADE-DB29DF928355}"/>
              </a:ext>
            </a:extLst>
          </p:cNvPr>
          <p:cNvSpPr/>
          <p:nvPr/>
        </p:nvSpPr>
        <p:spPr>
          <a:xfrm>
            <a:off x="353266" y="1396162"/>
            <a:ext cx="2971971" cy="831425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好きな動物は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熱帯魚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二千円札についてどう思いますか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ある意味価値がある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人以外に変身するなら何になりたい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ギター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好きな言葉は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有言実行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好きな楽器は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ギター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ネットオークションに参加していますか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夏休みの思い出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ドリル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自分を漢字一文字で表すと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難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アニメは好きですか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普通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最近できるようになったことは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経営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最近はまっていることは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経営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法律を変えられるとしたらどうしますか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交通ルール緩和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幸せですか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お元気ですか～♪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オークワ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占いについてどう思いますか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信じません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好きな色は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黒地に赤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好きな花は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朝顔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永遠に同じもの食べるとしたら何食べますか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鶏肉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夏といえば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汗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Q69.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では冬といえば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暖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中学生・高校生のときの変な校則は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そんなん無かった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その当時、恋はしていましたか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してました！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ディズニーランドは好きですか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普通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遊園地の好きな乗り物は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観覧車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電車に乗るのは好きですか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あんまり好きじゃない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飼ってみたい動物は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チーター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44" dirty="0">
              <a:solidFill>
                <a:schemeClr val="bg1"/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D6D4673D-EE9D-442B-BE86-2FC7B02B8E13}"/>
              </a:ext>
            </a:extLst>
          </p:cNvPr>
          <p:cNvSpPr/>
          <p:nvPr/>
        </p:nvSpPr>
        <p:spPr>
          <a:xfrm>
            <a:off x="3532765" y="195582"/>
            <a:ext cx="2971969" cy="81279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夏休みの宿題は早く終わらせる方でしたか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いいえ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学校の先生は好きでしたか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人による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団体行動は好きですか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いいえ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Q79.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ルールや規則は守りますか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いいえ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好きな四文字熟語は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七転八起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どんなときに泣きますか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悲しい時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好きなスポーツは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格闘技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コンビニでよく買うものは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プロテイン関係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好きなお菓子は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おかき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好きな女優さんは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エマストーン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好きな俳優さんは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リバーフェニックス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インドア派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アウトドア派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インドア派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好きな場所は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ガレージ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Q89.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思い出の場所は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ガレージ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初めて買った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CD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A.JOY(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アルバム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)/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工藤静香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Q91.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カラオケでよく歌う曲は 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出てこーへんなぁ</a:t>
            </a:r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Q92.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好きな漫画は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ドラゴンボール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Q93.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落ち込んだ時の対処法は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ドライブ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Q94.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得意料理はなんですか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鶏肉料理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Q95.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絵を描くのは好きですか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普通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Q96.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ジンクスはありますか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あります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Q97.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好きなブランドは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ブルガリ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Q98.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言われて嬉しい言葉は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安心する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Q99.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好きなおにぎりの具は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具なんていらねぇ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Q100.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大切にしているものは</a:t>
            </a:r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A.</a:t>
            </a:r>
            <a:r>
              <a:rPr lang="ja-JP" altLang="en-US" sz="1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自分の周りのもの全て</a:t>
            </a:r>
            <a:endParaRPr lang="en-US" altLang="ja-JP" sz="1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4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46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1321</Words>
  <Application>Microsoft Office PowerPoint</Application>
  <PresentationFormat>A4 210 x 297 mm</PresentationFormat>
  <Paragraphs>299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UDP明朝 Medium</vt:lpstr>
      <vt:lpstr>HGPｺﾞｼｯｸE</vt:lpstr>
      <vt:lpstr>HG丸ｺﾞｼｯｸM-PRO</vt:lpstr>
      <vt:lpstr>游ゴシック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2014-07-29T12:02:45Z</dcterms:created>
  <dcterms:modified xsi:type="dcterms:W3CDTF">2020-07-06T00:48:42Z</dcterms:modified>
</cp:coreProperties>
</file>